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8" r:id="rId2"/>
  </p:sldIdLst>
  <p:sldSz cx="151193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DA9DF9-07F2-A14D-D80F-74AA16A69743}" name="Martin de Jong | Sherpa Marketing" initials="MM" userId="S::martin@sherpa-marketing.nl::31a94708-2240-48c4-a76e-25c6101d15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C71"/>
    <a:srgbClr val="F8BA6C"/>
    <a:srgbClr val="A42D87"/>
    <a:srgbClr val="F8F9FA"/>
    <a:srgbClr val="121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23"/>
    <p:restoredTop sz="94701"/>
  </p:normalViewPr>
  <p:slideViewPr>
    <p:cSldViewPr snapToGrid="0">
      <p:cViewPr varScale="1">
        <p:scale>
          <a:sx n="130" d="100"/>
          <a:sy n="130" d="100"/>
        </p:scale>
        <p:origin x="4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de Jong | Sherpa Marketing" userId="S::martin@sherpa-marketing.nl::31a94708-2240-48c4-a76e-25c6101d15a7" providerId="AD" clId="Web-{7620EC39-11AF-8716-DA57-BA4CE82D757C}"/>
    <pc:docChg chg="modSld">
      <pc:chgData name="Martin de Jong | Sherpa Marketing" userId="S::martin@sherpa-marketing.nl::31a94708-2240-48c4-a76e-25c6101d15a7" providerId="AD" clId="Web-{7620EC39-11AF-8716-DA57-BA4CE82D757C}" dt="2022-06-21T10:00:17.361" v="354" actId="20577"/>
      <pc:docMkLst>
        <pc:docMk/>
      </pc:docMkLst>
      <pc:sldChg chg="modSp">
        <pc:chgData name="Martin de Jong | Sherpa Marketing" userId="S::martin@sherpa-marketing.nl::31a94708-2240-48c4-a76e-25c6101d15a7" providerId="AD" clId="Web-{7620EC39-11AF-8716-DA57-BA4CE82D757C}" dt="2022-06-21T09:28:16.473" v="112" actId="20577"/>
        <pc:sldMkLst>
          <pc:docMk/>
          <pc:sldMk cId="365487889" sldId="349"/>
        </pc:sldMkLst>
        <pc:spChg chg="mod">
          <ac:chgData name="Martin de Jong | Sherpa Marketing" userId="S::martin@sherpa-marketing.nl::31a94708-2240-48c4-a76e-25c6101d15a7" providerId="AD" clId="Web-{7620EC39-11AF-8716-DA57-BA4CE82D757C}" dt="2022-06-21T09:28:16.473" v="112" actId="20577"/>
          <ac:spMkLst>
            <pc:docMk/>
            <pc:sldMk cId="365487889" sldId="349"/>
            <ac:spMk id="33" creationId="{ACEDFD60-5377-2411-07C8-E19351976065}"/>
          </ac:spMkLst>
        </pc:spChg>
      </pc:sldChg>
      <pc:sldChg chg="modSp">
        <pc:chgData name="Martin de Jong | Sherpa Marketing" userId="S::martin@sherpa-marketing.nl::31a94708-2240-48c4-a76e-25c6101d15a7" providerId="AD" clId="Web-{7620EC39-11AF-8716-DA57-BA4CE82D757C}" dt="2022-06-21T09:38:54.373" v="133" actId="20577"/>
        <pc:sldMkLst>
          <pc:docMk/>
          <pc:sldMk cId="3268322530" sldId="351"/>
        </pc:sldMkLst>
        <pc:spChg chg="mod">
          <ac:chgData name="Martin de Jong | Sherpa Marketing" userId="S::martin@sherpa-marketing.nl::31a94708-2240-48c4-a76e-25c6101d15a7" providerId="AD" clId="Web-{7620EC39-11AF-8716-DA57-BA4CE82D757C}" dt="2022-06-21T09:38:54.373" v="133" actId="20577"/>
          <ac:spMkLst>
            <pc:docMk/>
            <pc:sldMk cId="3268322530" sldId="351"/>
            <ac:spMk id="33" creationId="{ACEDFD60-5377-2411-07C8-E19351976065}"/>
          </ac:spMkLst>
        </pc:spChg>
      </pc:sldChg>
      <pc:sldChg chg="modSp">
        <pc:chgData name="Martin de Jong | Sherpa Marketing" userId="S::martin@sherpa-marketing.nl::31a94708-2240-48c4-a76e-25c6101d15a7" providerId="AD" clId="Web-{7620EC39-11AF-8716-DA57-BA4CE82D757C}" dt="2022-06-21T09:46:43.747" v="195" actId="20577"/>
        <pc:sldMkLst>
          <pc:docMk/>
          <pc:sldMk cId="3533228031" sldId="353"/>
        </pc:sldMkLst>
        <pc:spChg chg="mod">
          <ac:chgData name="Martin de Jong | Sherpa Marketing" userId="S::martin@sherpa-marketing.nl::31a94708-2240-48c4-a76e-25c6101d15a7" providerId="AD" clId="Web-{7620EC39-11AF-8716-DA57-BA4CE82D757C}" dt="2022-06-21T09:46:43.747" v="195" actId="20577"/>
          <ac:spMkLst>
            <pc:docMk/>
            <pc:sldMk cId="3533228031" sldId="353"/>
            <ac:spMk id="33" creationId="{ACEDFD60-5377-2411-07C8-E19351976065}"/>
          </ac:spMkLst>
        </pc:spChg>
      </pc:sldChg>
      <pc:sldChg chg="modSp">
        <pc:chgData name="Martin de Jong | Sherpa Marketing" userId="S::martin@sherpa-marketing.nl::31a94708-2240-48c4-a76e-25c6101d15a7" providerId="AD" clId="Web-{7620EC39-11AF-8716-DA57-BA4CE82D757C}" dt="2022-06-21T10:00:17.361" v="354" actId="20577"/>
        <pc:sldMkLst>
          <pc:docMk/>
          <pc:sldMk cId="572425823" sldId="354"/>
        </pc:sldMkLst>
        <pc:spChg chg="mod">
          <ac:chgData name="Martin de Jong | Sherpa Marketing" userId="S::martin@sherpa-marketing.nl::31a94708-2240-48c4-a76e-25c6101d15a7" providerId="AD" clId="Web-{7620EC39-11AF-8716-DA57-BA4CE82D757C}" dt="2022-06-21T10:00:17.361" v="354" actId="20577"/>
          <ac:spMkLst>
            <pc:docMk/>
            <pc:sldMk cId="572425823" sldId="354"/>
            <ac:spMk id="33" creationId="{ACEDFD60-5377-2411-07C8-E19351976065}"/>
          </ac:spMkLst>
        </pc:spChg>
      </pc:sldChg>
      <pc:sldChg chg="modSp">
        <pc:chgData name="Martin de Jong | Sherpa Marketing" userId="S::martin@sherpa-marketing.nl::31a94708-2240-48c4-a76e-25c6101d15a7" providerId="AD" clId="Web-{7620EC39-11AF-8716-DA57-BA4CE82D757C}" dt="2022-06-21T09:49:57.822" v="259" actId="20577"/>
        <pc:sldMkLst>
          <pc:docMk/>
          <pc:sldMk cId="2581622874" sldId="355"/>
        </pc:sldMkLst>
        <pc:spChg chg="mod">
          <ac:chgData name="Martin de Jong | Sherpa Marketing" userId="S::martin@sherpa-marketing.nl::31a94708-2240-48c4-a76e-25c6101d15a7" providerId="AD" clId="Web-{7620EC39-11AF-8716-DA57-BA4CE82D757C}" dt="2022-06-21T09:49:57.822" v="259" actId="20577"/>
          <ac:spMkLst>
            <pc:docMk/>
            <pc:sldMk cId="2581622874" sldId="355"/>
            <ac:spMk id="33" creationId="{ACEDFD60-5377-2411-07C8-E19351976065}"/>
          </ac:spMkLst>
        </pc:spChg>
      </pc:sldChg>
      <pc:sldChg chg="modSp">
        <pc:chgData name="Martin de Jong | Sherpa Marketing" userId="S::martin@sherpa-marketing.nl::31a94708-2240-48c4-a76e-25c6101d15a7" providerId="AD" clId="Web-{7620EC39-11AF-8716-DA57-BA4CE82D757C}" dt="2022-06-21T09:58:08.978" v="330" actId="20577"/>
        <pc:sldMkLst>
          <pc:docMk/>
          <pc:sldMk cId="1440410615" sldId="356"/>
        </pc:sldMkLst>
        <pc:spChg chg="mod">
          <ac:chgData name="Martin de Jong | Sherpa Marketing" userId="S::martin@sherpa-marketing.nl::31a94708-2240-48c4-a76e-25c6101d15a7" providerId="AD" clId="Web-{7620EC39-11AF-8716-DA57-BA4CE82D757C}" dt="2022-06-21T09:58:08.978" v="330" actId="20577"/>
          <ac:spMkLst>
            <pc:docMk/>
            <pc:sldMk cId="1440410615" sldId="356"/>
            <ac:spMk id="33" creationId="{ACEDFD60-5377-2411-07C8-E19351976065}"/>
          </ac:spMkLst>
        </pc:spChg>
      </pc:sldChg>
    </pc:docChg>
  </pc:docChgLst>
  <pc:docChgLst>
    <pc:chgData name="Martin de Jong | Sherpa Marketing" userId="31a94708-2240-48c4-a76e-25c6101d15a7" providerId="ADAL" clId="{E533586A-6F8E-4B2C-9CB2-5D17F9CA6638}"/>
    <pc:docChg chg="modSld">
      <pc:chgData name="Martin de Jong | Sherpa Marketing" userId="31a94708-2240-48c4-a76e-25c6101d15a7" providerId="ADAL" clId="{E533586A-6F8E-4B2C-9CB2-5D17F9CA6638}" dt="2022-08-10T06:28:22.989" v="38" actId="20577"/>
      <pc:docMkLst>
        <pc:docMk/>
      </pc:docMkLst>
      <pc:sldChg chg="modSp mod">
        <pc:chgData name="Martin de Jong | Sherpa Marketing" userId="31a94708-2240-48c4-a76e-25c6101d15a7" providerId="ADAL" clId="{E533586A-6F8E-4B2C-9CB2-5D17F9CA6638}" dt="2022-08-10T06:28:22.989" v="38" actId="20577"/>
        <pc:sldMkLst>
          <pc:docMk/>
          <pc:sldMk cId="1118273080" sldId="339"/>
        </pc:sldMkLst>
        <pc:spChg chg="mod">
          <ac:chgData name="Martin de Jong | Sherpa Marketing" userId="31a94708-2240-48c4-a76e-25c6101d15a7" providerId="ADAL" clId="{E533586A-6F8E-4B2C-9CB2-5D17F9CA6638}" dt="2022-08-10T06:28:22.989" v="38" actId="20577"/>
          <ac:spMkLst>
            <pc:docMk/>
            <pc:sldMk cId="1118273080" sldId="339"/>
            <ac:spMk id="6" creationId="{C31C7414-8B13-71A5-38BA-825DBB918A86}"/>
          </ac:spMkLst>
        </pc:spChg>
      </pc:sldChg>
      <pc:sldChg chg="addSp modSp mod modAnim">
        <pc:chgData name="Martin de Jong | Sherpa Marketing" userId="31a94708-2240-48c4-a76e-25c6101d15a7" providerId="ADAL" clId="{E533586A-6F8E-4B2C-9CB2-5D17F9CA6638}" dt="2022-08-09T15:41:49.245" v="33"/>
        <pc:sldMkLst>
          <pc:docMk/>
          <pc:sldMk cId="1471889895" sldId="358"/>
        </pc:sldMkLst>
        <pc:grpChg chg="add mod">
          <ac:chgData name="Martin de Jong | Sherpa Marketing" userId="31a94708-2240-48c4-a76e-25c6101d15a7" providerId="ADAL" clId="{E533586A-6F8E-4B2C-9CB2-5D17F9CA6638}" dt="2022-08-09T15:22:34.844" v="2" actId="688"/>
          <ac:grpSpMkLst>
            <pc:docMk/>
            <pc:sldMk cId="1471889895" sldId="358"/>
            <ac:grpSpMk id="26" creationId="{1056305E-847A-62E8-C731-B3F3DE06E178}"/>
          </ac:grpSpMkLst>
        </pc:grpChg>
        <pc:grpChg chg="add mod">
          <ac:chgData name="Martin de Jong | Sherpa Marketing" userId="31a94708-2240-48c4-a76e-25c6101d15a7" providerId="ADAL" clId="{E533586A-6F8E-4B2C-9CB2-5D17F9CA6638}" dt="2022-08-09T15:22:57.353" v="5" actId="1076"/>
          <ac:grpSpMkLst>
            <pc:docMk/>
            <pc:sldMk cId="1471889895" sldId="358"/>
            <ac:grpSpMk id="38" creationId="{428072B3-3B04-7EB5-EC6D-B34398FBDE02}"/>
          </ac:grpSpMkLst>
        </pc:grpChg>
        <pc:grpChg chg="add mod">
          <ac:chgData name="Martin de Jong | Sherpa Marketing" userId="31a94708-2240-48c4-a76e-25c6101d15a7" providerId="ADAL" clId="{E533586A-6F8E-4B2C-9CB2-5D17F9CA6638}" dt="2022-08-09T15:23:09.784" v="8" actId="688"/>
          <ac:grpSpMkLst>
            <pc:docMk/>
            <pc:sldMk cId="1471889895" sldId="358"/>
            <ac:grpSpMk id="78" creationId="{C73FC158-D8AD-CBF1-B681-8F203F767387}"/>
          </ac:grpSpMkLst>
        </pc:grpChg>
        <pc:grpChg chg="add mod">
          <ac:chgData name="Martin de Jong | Sherpa Marketing" userId="31a94708-2240-48c4-a76e-25c6101d15a7" providerId="ADAL" clId="{E533586A-6F8E-4B2C-9CB2-5D17F9CA6638}" dt="2022-08-09T15:23:22.241" v="10" actId="1076"/>
          <ac:grpSpMkLst>
            <pc:docMk/>
            <pc:sldMk cId="1471889895" sldId="358"/>
            <ac:grpSpMk id="81" creationId="{32C4A90B-76CB-0E76-BB3A-C76AF4A2EEEF}"/>
          </ac:grpSpMkLst>
        </pc:grpChg>
        <pc:grpChg chg="add mod">
          <ac:chgData name="Martin de Jong | Sherpa Marketing" userId="31a94708-2240-48c4-a76e-25c6101d15a7" providerId="ADAL" clId="{E533586A-6F8E-4B2C-9CB2-5D17F9CA6638}" dt="2022-08-09T15:23:32.194" v="12" actId="1076"/>
          <ac:grpSpMkLst>
            <pc:docMk/>
            <pc:sldMk cId="1471889895" sldId="358"/>
            <ac:grpSpMk id="84" creationId="{796C1699-413E-C12C-18F3-9260D28B1736}"/>
          </ac:grpSpMkLst>
        </pc:grpChg>
        <pc:picChg chg="add mod">
          <ac:chgData name="Martin de Jong | Sherpa Marketing" userId="31a94708-2240-48c4-a76e-25c6101d15a7" providerId="ADAL" clId="{E533586A-6F8E-4B2C-9CB2-5D17F9CA6638}" dt="2022-08-09T15:39:53.583" v="26" actId="1076"/>
          <ac:picMkLst>
            <pc:docMk/>
            <pc:sldMk cId="1471889895" sldId="358"/>
            <ac:picMk id="88" creationId="{C2C536A9-50E5-FE8C-EE9F-C2FECDEC2701}"/>
          </ac:picMkLst>
        </pc:picChg>
        <pc:inkChg chg="mod">
          <ac:chgData name="Martin de Jong | Sherpa Marketing" userId="31a94708-2240-48c4-a76e-25c6101d15a7" providerId="ADAL" clId="{E533586A-6F8E-4B2C-9CB2-5D17F9CA6638}" dt="2022-08-09T15:22:26.478" v="0"/>
          <ac:inkMkLst>
            <pc:docMk/>
            <pc:sldMk cId="1471889895" sldId="358"/>
            <ac:inkMk id="30" creationId="{03E99284-7DB7-CBE2-2679-39D20C58C524}"/>
          </ac:inkMkLst>
        </pc:inkChg>
        <pc:inkChg chg="mod">
          <ac:chgData name="Martin de Jong | Sherpa Marketing" userId="31a94708-2240-48c4-a76e-25c6101d15a7" providerId="ADAL" clId="{E533586A-6F8E-4B2C-9CB2-5D17F9CA6638}" dt="2022-08-09T15:22:26.478" v="0"/>
          <ac:inkMkLst>
            <pc:docMk/>
            <pc:sldMk cId="1471889895" sldId="358"/>
            <ac:inkMk id="37" creationId="{D0202EC2-06B2-F296-7951-E828BB7857C9}"/>
          </ac:inkMkLst>
        </pc:inkChg>
        <pc:inkChg chg="mod">
          <ac:chgData name="Martin de Jong | Sherpa Marketing" userId="31a94708-2240-48c4-a76e-25c6101d15a7" providerId="ADAL" clId="{E533586A-6F8E-4B2C-9CB2-5D17F9CA6638}" dt="2022-08-09T15:22:41.653" v="3"/>
          <ac:inkMkLst>
            <pc:docMk/>
            <pc:sldMk cId="1471889895" sldId="358"/>
            <ac:inkMk id="41" creationId="{5E1AA47B-B276-4400-E23C-5913042D0CE0}"/>
          </ac:inkMkLst>
        </pc:inkChg>
        <pc:inkChg chg="mod">
          <ac:chgData name="Martin de Jong | Sherpa Marketing" userId="31a94708-2240-48c4-a76e-25c6101d15a7" providerId="ADAL" clId="{E533586A-6F8E-4B2C-9CB2-5D17F9CA6638}" dt="2022-08-09T15:22:41.653" v="3"/>
          <ac:inkMkLst>
            <pc:docMk/>
            <pc:sldMk cId="1471889895" sldId="358"/>
            <ac:inkMk id="42" creationId="{A058AAA2-1711-76D7-7545-48A8005199D5}"/>
          </ac:inkMkLst>
        </pc:inkChg>
        <pc:inkChg chg="mod">
          <ac:chgData name="Martin de Jong | Sherpa Marketing" userId="31a94708-2240-48c4-a76e-25c6101d15a7" providerId="ADAL" clId="{E533586A-6F8E-4B2C-9CB2-5D17F9CA6638}" dt="2022-08-09T15:23:02.864" v="6"/>
          <ac:inkMkLst>
            <pc:docMk/>
            <pc:sldMk cId="1471889895" sldId="358"/>
            <ac:inkMk id="79" creationId="{7C95C590-6C0B-2BC3-C3C5-6E1D40825805}"/>
          </ac:inkMkLst>
        </pc:inkChg>
        <pc:inkChg chg="mod">
          <ac:chgData name="Martin de Jong | Sherpa Marketing" userId="31a94708-2240-48c4-a76e-25c6101d15a7" providerId="ADAL" clId="{E533586A-6F8E-4B2C-9CB2-5D17F9CA6638}" dt="2022-08-09T15:23:02.864" v="6"/>
          <ac:inkMkLst>
            <pc:docMk/>
            <pc:sldMk cId="1471889895" sldId="358"/>
            <ac:inkMk id="80" creationId="{EEE15D61-131A-2BC5-A123-2E0008AA0375}"/>
          </ac:inkMkLst>
        </pc:inkChg>
        <pc:inkChg chg="mod">
          <ac:chgData name="Martin de Jong | Sherpa Marketing" userId="31a94708-2240-48c4-a76e-25c6101d15a7" providerId="ADAL" clId="{E533586A-6F8E-4B2C-9CB2-5D17F9CA6638}" dt="2022-08-09T15:23:17.069" v="9"/>
          <ac:inkMkLst>
            <pc:docMk/>
            <pc:sldMk cId="1471889895" sldId="358"/>
            <ac:inkMk id="82" creationId="{9C75F9BC-0833-E136-A396-A6FFB91B7882}"/>
          </ac:inkMkLst>
        </pc:inkChg>
        <pc:inkChg chg="mod">
          <ac:chgData name="Martin de Jong | Sherpa Marketing" userId="31a94708-2240-48c4-a76e-25c6101d15a7" providerId="ADAL" clId="{E533586A-6F8E-4B2C-9CB2-5D17F9CA6638}" dt="2022-08-09T15:23:17.069" v="9"/>
          <ac:inkMkLst>
            <pc:docMk/>
            <pc:sldMk cId="1471889895" sldId="358"/>
            <ac:inkMk id="83" creationId="{F865E683-B4E4-10BE-E629-FC3996631151}"/>
          </ac:inkMkLst>
        </pc:inkChg>
        <pc:inkChg chg="mod">
          <ac:chgData name="Martin de Jong | Sherpa Marketing" userId="31a94708-2240-48c4-a76e-25c6101d15a7" providerId="ADAL" clId="{E533586A-6F8E-4B2C-9CB2-5D17F9CA6638}" dt="2022-08-09T15:23:25.209" v="11"/>
          <ac:inkMkLst>
            <pc:docMk/>
            <pc:sldMk cId="1471889895" sldId="358"/>
            <ac:inkMk id="85" creationId="{F19C5AA7-E0F2-2DEA-B858-A54AD042E4AD}"/>
          </ac:inkMkLst>
        </pc:inkChg>
        <pc:inkChg chg="mod">
          <ac:chgData name="Martin de Jong | Sherpa Marketing" userId="31a94708-2240-48c4-a76e-25c6101d15a7" providerId="ADAL" clId="{E533586A-6F8E-4B2C-9CB2-5D17F9CA6638}" dt="2022-08-09T15:23:25.209" v="11"/>
          <ac:inkMkLst>
            <pc:docMk/>
            <pc:sldMk cId="1471889895" sldId="358"/>
            <ac:inkMk id="86" creationId="{EFFAFF6A-8399-4119-1561-40C9394C963D}"/>
          </ac:inkMkLst>
        </pc:inkChg>
      </pc:sldChg>
    </pc:docChg>
  </pc:docChgLst>
  <pc:docChgLst>
    <pc:chgData name="Oedo Brandsma | Sherpa Marketing" userId="7a2b8984-4b6b-4fe0-bc2f-581378654e24" providerId="ADAL" clId="{101218E4-C411-3044-8F1B-C5771F811B00}"/>
    <pc:docChg chg="modSld">
      <pc:chgData name="Oedo Brandsma | Sherpa Marketing" userId="7a2b8984-4b6b-4fe0-bc2f-581378654e24" providerId="ADAL" clId="{101218E4-C411-3044-8F1B-C5771F811B00}" dt="2022-12-21T08:08:06.104" v="15" actId="20577"/>
      <pc:docMkLst>
        <pc:docMk/>
      </pc:docMkLst>
      <pc:sldChg chg="modSp mod">
        <pc:chgData name="Oedo Brandsma | Sherpa Marketing" userId="7a2b8984-4b6b-4fe0-bc2f-581378654e24" providerId="ADAL" clId="{101218E4-C411-3044-8F1B-C5771F811B00}" dt="2022-12-21T08:08:06.104" v="15" actId="20577"/>
        <pc:sldMkLst>
          <pc:docMk/>
          <pc:sldMk cId="3721780445" sldId="258"/>
        </pc:sldMkLst>
        <pc:spChg chg="mod">
          <ac:chgData name="Oedo Brandsma | Sherpa Marketing" userId="7a2b8984-4b6b-4fe0-bc2f-581378654e24" providerId="ADAL" clId="{101218E4-C411-3044-8F1B-C5771F811B00}" dt="2022-12-21T08:08:06.104" v="15" actId="20577"/>
          <ac:spMkLst>
            <pc:docMk/>
            <pc:sldMk cId="3721780445" sldId="258"/>
            <ac:spMk id="136" creationId="{BFBBD5DE-3D39-53B8-A929-DBFF84430E4C}"/>
          </ac:spMkLst>
        </pc:spChg>
      </pc:sldChg>
    </pc:docChg>
  </pc:docChgLst>
  <pc:docChgLst>
    <pc:chgData name="José Geurten | Sherpa Marketing" userId="801d1bbd-9235-40da-b5a4-b583072717bc" providerId="ADAL" clId="{0EF2CC69-A60D-422A-9FF8-878579F8D2C9}"/>
    <pc:docChg chg="undo custSel modSld">
      <pc:chgData name="José Geurten | Sherpa Marketing" userId="801d1bbd-9235-40da-b5a4-b583072717bc" providerId="ADAL" clId="{0EF2CC69-A60D-422A-9FF8-878579F8D2C9}" dt="2022-09-09T13:54:13.310" v="5" actId="1076"/>
      <pc:docMkLst>
        <pc:docMk/>
      </pc:docMkLst>
      <pc:sldChg chg="modSp mod">
        <pc:chgData name="José Geurten | Sherpa Marketing" userId="801d1bbd-9235-40da-b5a4-b583072717bc" providerId="ADAL" clId="{0EF2CC69-A60D-422A-9FF8-878579F8D2C9}" dt="2022-09-09T13:54:13.310" v="5" actId="1076"/>
        <pc:sldMkLst>
          <pc:docMk/>
          <pc:sldMk cId="3721780445" sldId="258"/>
        </pc:sldMkLst>
        <pc:spChg chg="mod">
          <ac:chgData name="José Geurten | Sherpa Marketing" userId="801d1bbd-9235-40da-b5a4-b583072717bc" providerId="ADAL" clId="{0EF2CC69-A60D-422A-9FF8-878579F8D2C9}" dt="2022-09-09T13:54:13.310" v="5" actId="1076"/>
          <ac:spMkLst>
            <pc:docMk/>
            <pc:sldMk cId="3721780445" sldId="258"/>
            <ac:spMk id="66" creationId="{7F1C1360-5721-7923-E35A-A9A92C3D078C}"/>
          </ac:spMkLst>
        </pc:spChg>
      </pc:sldChg>
      <pc:sldChg chg="modSp mod">
        <pc:chgData name="José Geurten | Sherpa Marketing" userId="801d1bbd-9235-40da-b5a4-b583072717bc" providerId="ADAL" clId="{0EF2CC69-A60D-422A-9FF8-878579F8D2C9}" dt="2022-08-18T13:17:44.059" v="3" actId="1036"/>
        <pc:sldMkLst>
          <pc:docMk/>
          <pc:sldMk cId="1118273080" sldId="339"/>
        </pc:sldMkLst>
        <pc:picChg chg="mod">
          <ac:chgData name="José Geurten | Sherpa Marketing" userId="801d1bbd-9235-40da-b5a4-b583072717bc" providerId="ADAL" clId="{0EF2CC69-A60D-422A-9FF8-878579F8D2C9}" dt="2022-08-18T13:17:44.059" v="3" actId="1036"/>
          <ac:picMkLst>
            <pc:docMk/>
            <pc:sldMk cId="1118273080" sldId="339"/>
            <ac:picMk id="3" creationId="{CF74A224-D0D7-B049-BA73-D65D0D738643}"/>
          </ac:picMkLst>
        </pc:picChg>
      </pc:sldChg>
    </pc:docChg>
  </pc:docChgLst>
  <pc:docChgLst>
    <pc:chgData name="Oedo Brandsma | Sherpa Marketing" userId="7a2b8984-4b6b-4fe0-bc2f-581378654e24" providerId="ADAL" clId="{16ACB2BE-8071-6443-B363-7EDD81442E82}"/>
    <pc:docChg chg="custSel modSld">
      <pc:chgData name="Oedo Brandsma | Sherpa Marketing" userId="7a2b8984-4b6b-4fe0-bc2f-581378654e24" providerId="ADAL" clId="{16ACB2BE-8071-6443-B363-7EDD81442E82}" dt="2022-10-26T08:55:42.231" v="1184" actId="20577"/>
      <pc:docMkLst>
        <pc:docMk/>
      </pc:docMkLst>
      <pc:sldChg chg="delSp modSp mod">
        <pc:chgData name="Oedo Brandsma | Sherpa Marketing" userId="7a2b8984-4b6b-4fe0-bc2f-581378654e24" providerId="ADAL" clId="{16ACB2BE-8071-6443-B363-7EDD81442E82}" dt="2022-10-26T08:55:42.231" v="1184" actId="20577"/>
        <pc:sldMkLst>
          <pc:docMk/>
          <pc:sldMk cId="3721780445" sldId="258"/>
        </pc:sldMkLst>
        <pc:spChg chg="mod">
          <ac:chgData name="Oedo Brandsma | Sherpa Marketing" userId="7a2b8984-4b6b-4fe0-bc2f-581378654e24" providerId="ADAL" clId="{16ACB2BE-8071-6443-B363-7EDD81442E82}" dt="2022-10-26T08:48:09.466" v="11" actId="20577"/>
          <ac:spMkLst>
            <pc:docMk/>
            <pc:sldMk cId="3721780445" sldId="258"/>
            <ac:spMk id="5" creationId="{21A5DB30-19EA-AC47-A075-59F1E2FFC5BF}"/>
          </ac:spMkLst>
        </pc:spChg>
        <pc:spChg chg="mod">
          <ac:chgData name="Oedo Brandsma | Sherpa Marketing" userId="7a2b8984-4b6b-4fe0-bc2f-581378654e24" providerId="ADAL" clId="{16ACB2BE-8071-6443-B363-7EDD81442E82}" dt="2022-10-26T08:55:39.284" v="1183" actId="20577"/>
          <ac:spMkLst>
            <pc:docMk/>
            <pc:sldMk cId="3721780445" sldId="258"/>
            <ac:spMk id="7" creationId="{F38DE81C-30C9-3F3A-1DDC-0D76AAAF9C4B}"/>
          </ac:spMkLst>
        </pc:spChg>
        <pc:spChg chg="mod">
          <ac:chgData name="Oedo Brandsma | Sherpa Marketing" userId="7a2b8984-4b6b-4fe0-bc2f-581378654e24" providerId="ADAL" clId="{16ACB2BE-8071-6443-B363-7EDD81442E82}" dt="2022-10-26T08:50:57.927" v="430" actId="20577"/>
          <ac:spMkLst>
            <pc:docMk/>
            <pc:sldMk cId="3721780445" sldId="258"/>
            <ac:spMk id="52" creationId="{883B1D2C-A9F0-0DFA-CF0F-0173E67A8349}"/>
          </ac:spMkLst>
        </pc:spChg>
        <pc:spChg chg="mod">
          <ac:chgData name="Oedo Brandsma | Sherpa Marketing" userId="7a2b8984-4b6b-4fe0-bc2f-581378654e24" providerId="ADAL" clId="{16ACB2BE-8071-6443-B363-7EDD81442E82}" dt="2022-10-26T08:48:44.345" v="76" actId="6549"/>
          <ac:spMkLst>
            <pc:docMk/>
            <pc:sldMk cId="3721780445" sldId="258"/>
            <ac:spMk id="60" creationId="{B2E1D168-6B03-3B29-E442-7A7DB025DD7C}"/>
          </ac:spMkLst>
        </pc:spChg>
        <pc:spChg chg="mod">
          <ac:chgData name="Oedo Brandsma | Sherpa Marketing" userId="7a2b8984-4b6b-4fe0-bc2f-581378654e24" providerId="ADAL" clId="{16ACB2BE-8071-6443-B363-7EDD81442E82}" dt="2022-10-26T08:49:07.810" v="112" actId="20577"/>
          <ac:spMkLst>
            <pc:docMk/>
            <pc:sldMk cId="3721780445" sldId="258"/>
            <ac:spMk id="62" creationId="{B8A6725F-78CA-A469-987E-0D7FC64D1536}"/>
          </ac:spMkLst>
        </pc:spChg>
        <pc:spChg chg="mod">
          <ac:chgData name="Oedo Brandsma | Sherpa Marketing" userId="7a2b8984-4b6b-4fe0-bc2f-581378654e24" providerId="ADAL" clId="{16ACB2BE-8071-6443-B363-7EDD81442E82}" dt="2022-10-26T08:48:33.566" v="60" actId="20577"/>
          <ac:spMkLst>
            <pc:docMk/>
            <pc:sldMk cId="3721780445" sldId="258"/>
            <ac:spMk id="69" creationId="{7FDE34B0-34B2-ECCD-C410-3F7221538616}"/>
          </ac:spMkLst>
        </pc:spChg>
        <pc:spChg chg="mod">
          <ac:chgData name="Oedo Brandsma | Sherpa Marketing" userId="7a2b8984-4b6b-4fe0-bc2f-581378654e24" providerId="ADAL" clId="{16ACB2BE-8071-6443-B363-7EDD81442E82}" dt="2022-10-26T08:52:20.766" v="629" actId="14100"/>
          <ac:spMkLst>
            <pc:docMk/>
            <pc:sldMk cId="3721780445" sldId="258"/>
            <ac:spMk id="112" creationId="{6DBCC596-4058-2F1E-BE60-0E74EC6DE8A7}"/>
          </ac:spMkLst>
        </pc:spChg>
        <pc:spChg chg="mod">
          <ac:chgData name="Oedo Brandsma | Sherpa Marketing" userId="7a2b8984-4b6b-4fe0-bc2f-581378654e24" providerId="ADAL" clId="{16ACB2BE-8071-6443-B363-7EDD81442E82}" dt="2022-10-26T08:53:55.322" v="892" actId="313"/>
          <ac:spMkLst>
            <pc:docMk/>
            <pc:sldMk cId="3721780445" sldId="258"/>
            <ac:spMk id="113" creationId="{9C2E45AB-1FB6-4F5E-FE62-0023C3DB0DD5}"/>
          </ac:spMkLst>
        </pc:spChg>
        <pc:spChg chg="mod">
          <ac:chgData name="Oedo Brandsma | Sherpa Marketing" userId="7a2b8984-4b6b-4fe0-bc2f-581378654e24" providerId="ADAL" clId="{16ACB2BE-8071-6443-B363-7EDD81442E82}" dt="2022-10-26T08:51:16.693" v="485" actId="20577"/>
          <ac:spMkLst>
            <pc:docMk/>
            <pc:sldMk cId="3721780445" sldId="258"/>
            <ac:spMk id="127" creationId="{0B66BDEA-CD8C-BEF3-29C4-6657A6BF151B}"/>
          </ac:spMkLst>
        </pc:spChg>
        <pc:spChg chg="del">
          <ac:chgData name="Oedo Brandsma | Sherpa Marketing" userId="7a2b8984-4b6b-4fe0-bc2f-581378654e24" providerId="ADAL" clId="{16ACB2BE-8071-6443-B363-7EDD81442E82}" dt="2022-10-26T08:52:16.365" v="628" actId="478"/>
          <ac:spMkLst>
            <pc:docMk/>
            <pc:sldMk cId="3721780445" sldId="258"/>
            <ac:spMk id="128" creationId="{D6E7FBD0-A92E-D404-E683-C6903961D77B}"/>
          </ac:spMkLst>
        </pc:spChg>
        <pc:spChg chg="del mod">
          <ac:chgData name="Oedo Brandsma | Sherpa Marketing" userId="7a2b8984-4b6b-4fe0-bc2f-581378654e24" providerId="ADAL" clId="{16ACB2BE-8071-6443-B363-7EDD81442E82}" dt="2022-10-26T08:52:16.365" v="628" actId="478"/>
          <ac:spMkLst>
            <pc:docMk/>
            <pc:sldMk cId="3721780445" sldId="258"/>
            <ac:spMk id="129" creationId="{737A8C62-DFB4-E924-5970-FC23796AD6AA}"/>
          </ac:spMkLst>
        </pc:spChg>
        <pc:spChg chg="del">
          <ac:chgData name="Oedo Brandsma | Sherpa Marketing" userId="7a2b8984-4b6b-4fe0-bc2f-581378654e24" providerId="ADAL" clId="{16ACB2BE-8071-6443-B363-7EDD81442E82}" dt="2022-10-26T08:52:16.365" v="628" actId="478"/>
          <ac:spMkLst>
            <pc:docMk/>
            <pc:sldMk cId="3721780445" sldId="258"/>
            <ac:spMk id="130" creationId="{4BBC557E-BFFB-BDF9-74B7-2FFCBDDAF348}"/>
          </ac:spMkLst>
        </pc:spChg>
        <pc:spChg chg="del mod">
          <ac:chgData name="Oedo Brandsma | Sherpa Marketing" userId="7a2b8984-4b6b-4fe0-bc2f-581378654e24" providerId="ADAL" clId="{16ACB2BE-8071-6443-B363-7EDD81442E82}" dt="2022-10-26T08:52:16.365" v="628" actId="478"/>
          <ac:spMkLst>
            <pc:docMk/>
            <pc:sldMk cId="3721780445" sldId="258"/>
            <ac:spMk id="131" creationId="{18D8E45A-2F71-9B82-8A79-B3933E3DDF67}"/>
          </ac:spMkLst>
        </pc:spChg>
        <pc:spChg chg="mod">
          <ac:chgData name="Oedo Brandsma | Sherpa Marketing" userId="7a2b8984-4b6b-4fe0-bc2f-581378654e24" providerId="ADAL" clId="{16ACB2BE-8071-6443-B363-7EDD81442E82}" dt="2022-10-26T08:52:29.851" v="654" actId="14100"/>
          <ac:spMkLst>
            <pc:docMk/>
            <pc:sldMk cId="3721780445" sldId="258"/>
            <ac:spMk id="132" creationId="{28059899-B71E-94E0-4E8B-F9103775465F}"/>
          </ac:spMkLst>
        </pc:spChg>
        <pc:spChg chg="mod">
          <ac:chgData name="Oedo Brandsma | Sherpa Marketing" userId="7a2b8984-4b6b-4fe0-bc2f-581378654e24" providerId="ADAL" clId="{16ACB2BE-8071-6443-B363-7EDD81442E82}" dt="2022-10-26T08:53:12.684" v="747" actId="20577"/>
          <ac:spMkLst>
            <pc:docMk/>
            <pc:sldMk cId="3721780445" sldId="258"/>
            <ac:spMk id="134" creationId="{30D0284D-6E83-4C7D-3772-9982A8E685F5}"/>
          </ac:spMkLst>
        </pc:spChg>
        <pc:spChg chg="mod">
          <ac:chgData name="Oedo Brandsma | Sherpa Marketing" userId="7a2b8984-4b6b-4fe0-bc2f-581378654e24" providerId="ADAL" clId="{16ACB2BE-8071-6443-B363-7EDD81442E82}" dt="2022-10-26T08:52:25.579" v="653" actId="1035"/>
          <ac:spMkLst>
            <pc:docMk/>
            <pc:sldMk cId="3721780445" sldId="258"/>
            <ac:spMk id="135" creationId="{77CC193C-6903-6164-6652-B30CC742B02A}"/>
          </ac:spMkLst>
        </pc:spChg>
        <pc:spChg chg="mod">
          <ac:chgData name="Oedo Brandsma | Sherpa Marketing" userId="7a2b8984-4b6b-4fe0-bc2f-581378654e24" providerId="ADAL" clId="{16ACB2BE-8071-6443-B363-7EDD81442E82}" dt="2022-10-26T08:52:25.579" v="653" actId="1035"/>
          <ac:spMkLst>
            <pc:docMk/>
            <pc:sldMk cId="3721780445" sldId="258"/>
            <ac:spMk id="136" creationId="{BFBBD5DE-3D39-53B8-A929-DBFF84430E4C}"/>
          </ac:spMkLst>
        </pc:spChg>
        <pc:spChg chg="del mod">
          <ac:chgData name="Oedo Brandsma | Sherpa Marketing" userId="7a2b8984-4b6b-4fe0-bc2f-581378654e24" providerId="ADAL" clId="{16ACB2BE-8071-6443-B363-7EDD81442E82}" dt="2022-10-26T08:53:14.862" v="748" actId="478"/>
          <ac:spMkLst>
            <pc:docMk/>
            <pc:sldMk cId="3721780445" sldId="258"/>
            <ac:spMk id="137" creationId="{9AC3C658-54D5-CBCE-29CC-D5D1B36B9D6F}"/>
          </ac:spMkLst>
        </pc:spChg>
        <pc:spChg chg="mod">
          <ac:chgData name="Oedo Brandsma | Sherpa Marketing" userId="7a2b8984-4b6b-4fe0-bc2f-581378654e24" providerId="ADAL" clId="{16ACB2BE-8071-6443-B363-7EDD81442E82}" dt="2022-10-26T08:55:17.323" v="1142" actId="14100"/>
          <ac:spMkLst>
            <pc:docMk/>
            <pc:sldMk cId="3721780445" sldId="258"/>
            <ac:spMk id="138" creationId="{E74F3756-51C6-CC97-3DD9-9691CD0B9B1E}"/>
          </ac:spMkLst>
        </pc:spChg>
        <pc:spChg chg="mod">
          <ac:chgData name="Oedo Brandsma | Sherpa Marketing" userId="7a2b8984-4b6b-4fe0-bc2f-581378654e24" providerId="ADAL" clId="{16ACB2BE-8071-6443-B363-7EDD81442E82}" dt="2022-10-26T08:55:27.616" v="1182" actId="20577"/>
          <ac:spMkLst>
            <pc:docMk/>
            <pc:sldMk cId="3721780445" sldId="258"/>
            <ac:spMk id="139" creationId="{70B26413-F378-E3BC-E28F-B2CB33CA6C1B}"/>
          </ac:spMkLst>
        </pc:spChg>
        <pc:spChg chg="mod">
          <ac:chgData name="Oedo Brandsma | Sherpa Marketing" userId="7a2b8984-4b6b-4fe0-bc2f-581378654e24" providerId="ADAL" clId="{16ACB2BE-8071-6443-B363-7EDD81442E82}" dt="2022-10-26T08:55:12.734" v="1141" actId="1035"/>
          <ac:spMkLst>
            <pc:docMk/>
            <pc:sldMk cId="3721780445" sldId="258"/>
            <ac:spMk id="140" creationId="{66243F07-572E-4E19-0383-153CCEB975E2}"/>
          </ac:spMkLst>
        </pc:spChg>
        <pc:spChg chg="mod">
          <ac:chgData name="Oedo Brandsma | Sherpa Marketing" userId="7a2b8984-4b6b-4fe0-bc2f-581378654e24" providerId="ADAL" clId="{16ACB2BE-8071-6443-B363-7EDD81442E82}" dt="2022-10-26T08:55:12.734" v="1141" actId="1035"/>
          <ac:spMkLst>
            <pc:docMk/>
            <pc:sldMk cId="3721780445" sldId="258"/>
            <ac:spMk id="141" creationId="{E223BC61-289B-4C5F-FCA1-C75DB1C49665}"/>
          </ac:spMkLst>
        </pc:spChg>
        <pc:spChg chg="mod">
          <ac:chgData name="Oedo Brandsma | Sherpa Marketing" userId="7a2b8984-4b6b-4fe0-bc2f-581378654e24" providerId="ADAL" clId="{16ACB2BE-8071-6443-B363-7EDD81442E82}" dt="2022-10-26T08:55:42.231" v="1184" actId="20577"/>
          <ac:spMkLst>
            <pc:docMk/>
            <pc:sldMk cId="3721780445" sldId="258"/>
            <ac:spMk id="151" creationId="{89FF5402-7F01-DC5D-D532-959C237FFDA4}"/>
          </ac:spMkLst>
        </pc:spChg>
        <pc:spChg chg="mod">
          <ac:chgData name="Oedo Brandsma | Sherpa Marketing" userId="7a2b8984-4b6b-4fe0-bc2f-581378654e24" providerId="ADAL" clId="{16ACB2BE-8071-6443-B363-7EDD81442E82}" dt="2022-10-26T08:50:48.499" v="394" actId="20577"/>
          <ac:spMkLst>
            <pc:docMk/>
            <pc:sldMk cId="3721780445" sldId="258"/>
            <ac:spMk id="154" creationId="{4AE14710-1EBA-BE2D-E94A-816D8F905142}"/>
          </ac:spMkLst>
        </pc:spChg>
        <pc:spChg chg="mod">
          <ac:chgData name="Oedo Brandsma | Sherpa Marketing" userId="7a2b8984-4b6b-4fe0-bc2f-581378654e24" providerId="ADAL" clId="{16ACB2BE-8071-6443-B363-7EDD81442E82}" dt="2022-10-26T08:50:17.473" v="277" actId="20577"/>
          <ac:spMkLst>
            <pc:docMk/>
            <pc:sldMk cId="3721780445" sldId="258"/>
            <ac:spMk id="176" creationId="{B07EA30A-4B65-F281-CC59-EB713CA97B4F}"/>
          </ac:spMkLst>
        </pc:spChg>
        <pc:spChg chg="mod">
          <ac:chgData name="Oedo Brandsma | Sherpa Marketing" userId="7a2b8984-4b6b-4fe0-bc2f-581378654e24" providerId="ADAL" clId="{16ACB2BE-8071-6443-B363-7EDD81442E82}" dt="2022-10-26T08:51:05.611" v="453" actId="20577"/>
          <ac:spMkLst>
            <pc:docMk/>
            <pc:sldMk cId="3721780445" sldId="258"/>
            <ac:spMk id="180" creationId="{E736DC2D-F941-6780-288F-1B695DE3354A}"/>
          </ac:spMkLst>
        </pc:spChg>
      </pc:sldChg>
    </pc:docChg>
  </pc:docChgLst>
  <pc:docChgLst>
    <pc:chgData name="Oedo Brandsma | Sherpa Marketing" userId="7a2b8984-4b6b-4fe0-bc2f-581378654e24" providerId="ADAL" clId="{D41BD266-28BE-0641-98AC-6561588C5714}"/>
    <pc:docChg chg="undo custSel delSld modSld">
      <pc:chgData name="Oedo Brandsma | Sherpa Marketing" userId="7a2b8984-4b6b-4fe0-bc2f-581378654e24" providerId="ADAL" clId="{D41BD266-28BE-0641-98AC-6561588C5714}" dt="2022-09-18T11:32:31.125" v="734" actId="478"/>
      <pc:docMkLst>
        <pc:docMk/>
      </pc:docMkLst>
      <pc:sldChg chg="addSp delSp modSp mod">
        <pc:chgData name="Oedo Brandsma | Sherpa Marketing" userId="7a2b8984-4b6b-4fe0-bc2f-581378654e24" providerId="ADAL" clId="{D41BD266-28BE-0641-98AC-6561588C5714}" dt="2022-09-18T11:32:31.125" v="734" actId="478"/>
        <pc:sldMkLst>
          <pc:docMk/>
          <pc:sldMk cId="3721780445" sldId="258"/>
        </pc:sldMkLst>
        <pc:spChg chg="add mod">
          <ac:chgData name="Oedo Brandsma | Sherpa Marketing" userId="7a2b8984-4b6b-4fe0-bc2f-581378654e24" providerId="ADAL" clId="{D41BD266-28BE-0641-98AC-6561588C5714}" dt="2022-09-18T11:25:01.832" v="720" actId="1076"/>
          <ac:spMkLst>
            <pc:docMk/>
            <pc:sldMk cId="3721780445" sldId="258"/>
            <ac:spMk id="2" creationId="{4E316010-47AE-C9AE-1367-6544EC855437}"/>
          </ac:spMkLst>
        </pc:spChg>
        <pc:spChg chg="mod">
          <ac:chgData name="Oedo Brandsma | Sherpa Marketing" userId="7a2b8984-4b6b-4fe0-bc2f-581378654e24" providerId="ADAL" clId="{D41BD266-28BE-0641-98AC-6561588C5714}" dt="2022-09-18T11:16:24.684" v="53" actId="6549"/>
          <ac:spMkLst>
            <pc:docMk/>
            <pc:sldMk cId="3721780445" sldId="258"/>
            <ac:spMk id="5" creationId="{21A5DB30-19EA-AC47-A075-59F1E2FFC5BF}"/>
          </ac:spMkLst>
        </pc:spChg>
        <pc:spChg chg="add mod">
          <ac:chgData name="Oedo Brandsma | Sherpa Marketing" userId="7a2b8984-4b6b-4fe0-bc2f-581378654e24" providerId="ADAL" clId="{D41BD266-28BE-0641-98AC-6561588C5714}" dt="2022-09-18T11:25:33.949" v="727" actId="14100"/>
          <ac:spMkLst>
            <pc:docMk/>
            <pc:sldMk cId="3721780445" sldId="258"/>
            <ac:spMk id="6" creationId="{63047961-283C-F450-0815-3DB1892A447A}"/>
          </ac:spMkLst>
        </pc:spChg>
        <pc:spChg chg="add mod">
          <ac:chgData name="Oedo Brandsma | Sherpa Marketing" userId="7a2b8984-4b6b-4fe0-bc2f-581378654e24" providerId="ADAL" clId="{D41BD266-28BE-0641-98AC-6561588C5714}" dt="2022-09-18T11:25:30.333" v="726" actId="1076"/>
          <ac:spMkLst>
            <pc:docMk/>
            <pc:sldMk cId="3721780445" sldId="258"/>
            <ac:spMk id="7" creationId="{F38DE81C-30C9-3F3A-1DDC-0D76AAAF9C4B}"/>
          </ac:spMkLst>
        </pc:spChg>
        <pc:spChg chg="add del mod">
          <ac:chgData name="Oedo Brandsma | Sherpa Marketing" userId="7a2b8984-4b6b-4fe0-bc2f-581378654e24" providerId="ADAL" clId="{D41BD266-28BE-0641-98AC-6561588C5714}" dt="2022-09-18T11:24:07.115" v="691" actId="478"/>
          <ac:spMkLst>
            <pc:docMk/>
            <pc:sldMk cId="3721780445" sldId="258"/>
            <ac:spMk id="8" creationId="{058923A1-E1FA-39C5-31C6-96E7988958BA}"/>
          </ac:spMkLst>
        </pc:spChg>
        <pc:spChg chg="add mod">
          <ac:chgData name="Oedo Brandsma | Sherpa Marketing" userId="7a2b8984-4b6b-4fe0-bc2f-581378654e24" providerId="ADAL" clId="{D41BD266-28BE-0641-98AC-6561588C5714}" dt="2022-09-18T11:25:38.235" v="728" actId="14100"/>
          <ac:spMkLst>
            <pc:docMk/>
            <pc:sldMk cId="3721780445" sldId="258"/>
            <ac:spMk id="9" creationId="{0A0AAF77-9A9A-098D-9D45-D10B230EDD5D}"/>
          </ac:spMkLst>
        </pc:spChg>
        <pc:spChg chg="add mod">
          <ac:chgData name="Oedo Brandsma | Sherpa Marketing" userId="7a2b8984-4b6b-4fe0-bc2f-581378654e24" providerId="ADAL" clId="{D41BD266-28BE-0641-98AC-6561588C5714}" dt="2022-09-18T11:25:38.235" v="728" actId="14100"/>
          <ac:spMkLst>
            <pc:docMk/>
            <pc:sldMk cId="3721780445" sldId="258"/>
            <ac:spMk id="10" creationId="{A6344716-BB1C-4656-D8B1-6B9EF7606FA6}"/>
          </ac:spMkLst>
        </pc:spChg>
        <pc:spChg chg="add del mod">
          <ac:chgData name="Oedo Brandsma | Sherpa Marketing" userId="7a2b8984-4b6b-4fe0-bc2f-581378654e24" providerId="ADAL" clId="{D41BD266-28BE-0641-98AC-6561588C5714}" dt="2022-09-18T11:24:50.293" v="718" actId="478"/>
          <ac:spMkLst>
            <pc:docMk/>
            <pc:sldMk cId="3721780445" sldId="258"/>
            <ac:spMk id="11" creationId="{A126394C-0FB2-D1D2-31A6-4BA3D44EDF3C}"/>
          </ac:spMkLst>
        </pc:spChg>
        <pc:spChg chg="mod">
          <ac:chgData name="Oedo Brandsma | Sherpa Marketing" userId="7a2b8984-4b6b-4fe0-bc2f-581378654e24" providerId="ADAL" clId="{D41BD266-28BE-0641-98AC-6561588C5714}" dt="2022-09-18T11:24:54.447" v="719" actId="14100"/>
          <ac:spMkLst>
            <pc:docMk/>
            <pc:sldMk cId="3721780445" sldId="258"/>
            <ac:spMk id="51" creationId="{EDFE2A25-0279-11C6-6E67-AFBECD8C1AD4}"/>
          </ac:spMkLst>
        </pc:spChg>
        <pc:spChg chg="mod">
          <ac:chgData name="Oedo Brandsma | Sherpa Marketing" userId="7a2b8984-4b6b-4fe0-bc2f-581378654e24" providerId="ADAL" clId="{D41BD266-28BE-0641-98AC-6561588C5714}" dt="2022-09-18T11:25:05.915" v="721" actId="1076"/>
          <ac:spMkLst>
            <pc:docMk/>
            <pc:sldMk cId="3721780445" sldId="258"/>
            <ac:spMk id="52" creationId="{883B1D2C-A9F0-0DFA-CF0F-0173E67A8349}"/>
          </ac:spMkLst>
        </pc:spChg>
        <pc:spChg chg="del mod">
          <ac:chgData name="Oedo Brandsma | Sherpa Marketing" userId="7a2b8984-4b6b-4fe0-bc2f-581378654e24" providerId="ADAL" clId="{D41BD266-28BE-0641-98AC-6561588C5714}" dt="2022-09-18T11:24:18.563" v="694" actId="478"/>
          <ac:spMkLst>
            <pc:docMk/>
            <pc:sldMk cId="3721780445" sldId="258"/>
            <ac:spMk id="55" creationId="{2038B80C-AA88-DDAF-4009-A849824139FB}"/>
          </ac:spMkLst>
        </pc:spChg>
        <pc:spChg chg="del mod">
          <ac:chgData name="Oedo Brandsma | Sherpa Marketing" userId="7a2b8984-4b6b-4fe0-bc2f-581378654e24" providerId="ADAL" clId="{D41BD266-28BE-0641-98AC-6561588C5714}" dt="2022-09-18T11:24:50.293" v="718" actId="478"/>
          <ac:spMkLst>
            <pc:docMk/>
            <pc:sldMk cId="3721780445" sldId="258"/>
            <ac:spMk id="56" creationId="{5DE86A9C-C756-01AB-2FCE-0C4A6EFFB24B}"/>
          </ac:spMkLst>
        </pc:spChg>
        <pc:spChg chg="del mod">
          <ac:chgData name="Oedo Brandsma | Sherpa Marketing" userId="7a2b8984-4b6b-4fe0-bc2f-581378654e24" providerId="ADAL" clId="{D41BD266-28BE-0641-98AC-6561588C5714}" dt="2022-09-18T11:24:38.412" v="715" actId="478"/>
          <ac:spMkLst>
            <pc:docMk/>
            <pc:sldMk cId="3721780445" sldId="258"/>
            <ac:spMk id="57" creationId="{5688DC7E-AA63-43AA-86F6-05AFD2D97C7A}"/>
          </ac:spMkLst>
        </pc:spChg>
        <pc:spChg chg="del">
          <ac:chgData name="Oedo Brandsma | Sherpa Marketing" userId="7a2b8984-4b6b-4fe0-bc2f-581378654e24" providerId="ADAL" clId="{D41BD266-28BE-0641-98AC-6561588C5714}" dt="2022-09-18T11:22:07.771" v="593" actId="478"/>
          <ac:spMkLst>
            <pc:docMk/>
            <pc:sldMk cId="3721780445" sldId="258"/>
            <ac:spMk id="58" creationId="{C657413F-2E4B-8B8F-FCB5-BD7A4F18F762}"/>
          </ac:spMkLst>
        </pc:spChg>
        <pc:spChg chg="mod">
          <ac:chgData name="Oedo Brandsma | Sherpa Marketing" userId="7a2b8984-4b6b-4fe0-bc2f-581378654e24" providerId="ADAL" clId="{D41BD266-28BE-0641-98AC-6561588C5714}" dt="2022-09-18T11:16:06.894" v="29" actId="20577"/>
          <ac:spMkLst>
            <pc:docMk/>
            <pc:sldMk cId="3721780445" sldId="258"/>
            <ac:spMk id="59" creationId="{7F9681D1-8E6E-27AA-423C-6212CAA5AAF9}"/>
          </ac:spMkLst>
        </pc:spChg>
        <pc:spChg chg="mod">
          <ac:chgData name="Oedo Brandsma | Sherpa Marketing" userId="7a2b8984-4b6b-4fe0-bc2f-581378654e24" providerId="ADAL" clId="{D41BD266-28BE-0641-98AC-6561588C5714}" dt="2022-09-18T11:18:02.362" v="191" actId="20577"/>
          <ac:spMkLst>
            <pc:docMk/>
            <pc:sldMk cId="3721780445" sldId="258"/>
            <ac:spMk id="60" creationId="{B2E1D168-6B03-3B29-E442-7A7DB025DD7C}"/>
          </ac:spMkLst>
        </pc:spChg>
        <pc:spChg chg="mod">
          <ac:chgData name="Oedo Brandsma | Sherpa Marketing" userId="7a2b8984-4b6b-4fe0-bc2f-581378654e24" providerId="ADAL" clId="{D41BD266-28BE-0641-98AC-6561588C5714}" dt="2022-09-18T11:16:33.986" v="68" actId="20577"/>
          <ac:spMkLst>
            <pc:docMk/>
            <pc:sldMk cId="3721780445" sldId="258"/>
            <ac:spMk id="62" creationId="{B8A6725F-78CA-A469-987E-0D7FC64D1536}"/>
          </ac:spMkLst>
        </pc:spChg>
        <pc:spChg chg="mod">
          <ac:chgData name="Oedo Brandsma | Sherpa Marketing" userId="7a2b8984-4b6b-4fe0-bc2f-581378654e24" providerId="ADAL" clId="{D41BD266-28BE-0641-98AC-6561588C5714}" dt="2022-09-18T11:25:14.881" v="722" actId="1076"/>
          <ac:spMkLst>
            <pc:docMk/>
            <pc:sldMk cId="3721780445" sldId="258"/>
            <ac:spMk id="63" creationId="{7984EFB8-B4B8-594C-165B-BDAD67456050}"/>
          </ac:spMkLst>
        </pc:spChg>
        <pc:spChg chg="del">
          <ac:chgData name="Oedo Brandsma | Sherpa Marketing" userId="7a2b8984-4b6b-4fe0-bc2f-581378654e24" providerId="ADAL" clId="{D41BD266-28BE-0641-98AC-6561588C5714}" dt="2022-09-18T11:32:31.125" v="734" actId="478"/>
          <ac:spMkLst>
            <pc:docMk/>
            <pc:sldMk cId="3721780445" sldId="258"/>
            <ac:spMk id="64" creationId="{30662EC9-6A5F-18B7-C642-78ED1CB862FD}"/>
          </ac:spMkLst>
        </pc:spChg>
        <pc:spChg chg="del mod">
          <ac:chgData name="Oedo Brandsma | Sherpa Marketing" userId="7a2b8984-4b6b-4fe0-bc2f-581378654e24" providerId="ADAL" clId="{D41BD266-28BE-0641-98AC-6561588C5714}" dt="2022-09-18T11:16:00.143" v="12" actId="478"/>
          <ac:spMkLst>
            <pc:docMk/>
            <pc:sldMk cId="3721780445" sldId="258"/>
            <ac:spMk id="65" creationId="{8AC2B0EB-A010-1C0B-97B2-C0B44D40F864}"/>
          </ac:spMkLst>
        </pc:spChg>
        <pc:spChg chg="del">
          <ac:chgData name="Oedo Brandsma | Sherpa Marketing" userId="7a2b8984-4b6b-4fe0-bc2f-581378654e24" providerId="ADAL" clId="{D41BD266-28BE-0641-98AC-6561588C5714}" dt="2022-09-18T11:18:19.285" v="224" actId="478"/>
          <ac:spMkLst>
            <pc:docMk/>
            <pc:sldMk cId="3721780445" sldId="258"/>
            <ac:spMk id="66" creationId="{7F1C1360-5721-7923-E35A-A9A92C3D078C}"/>
          </ac:spMkLst>
        </pc:spChg>
        <pc:spChg chg="del mod">
          <ac:chgData name="Oedo Brandsma | Sherpa Marketing" userId="7a2b8984-4b6b-4fe0-bc2f-581378654e24" providerId="ADAL" clId="{D41BD266-28BE-0641-98AC-6561588C5714}" dt="2022-09-18T11:18:19.285" v="224" actId="478"/>
          <ac:spMkLst>
            <pc:docMk/>
            <pc:sldMk cId="3721780445" sldId="258"/>
            <ac:spMk id="67" creationId="{7519A973-1386-353F-723C-1C136C14CAC7}"/>
          </ac:spMkLst>
        </pc:spChg>
        <pc:spChg chg="mod">
          <ac:chgData name="Oedo Brandsma | Sherpa Marketing" userId="7a2b8984-4b6b-4fe0-bc2f-581378654e24" providerId="ADAL" clId="{D41BD266-28BE-0641-98AC-6561588C5714}" dt="2022-09-18T11:17:38.637" v="171" actId="20577"/>
          <ac:spMkLst>
            <pc:docMk/>
            <pc:sldMk cId="3721780445" sldId="258"/>
            <ac:spMk id="69" creationId="{7FDE34B0-34B2-ECCD-C410-3F7221538616}"/>
          </ac:spMkLst>
        </pc:spChg>
        <pc:spChg chg="mod">
          <ac:chgData name="Oedo Brandsma | Sherpa Marketing" userId="7a2b8984-4b6b-4fe0-bc2f-581378654e24" providerId="ADAL" clId="{D41BD266-28BE-0641-98AC-6561588C5714}" dt="2022-09-18T11:20:07.001" v="413" actId="20577"/>
          <ac:spMkLst>
            <pc:docMk/>
            <pc:sldMk cId="3721780445" sldId="258"/>
            <ac:spMk id="113" creationId="{9C2E45AB-1FB6-4F5E-FE62-0023C3DB0DD5}"/>
          </ac:spMkLst>
        </pc:spChg>
        <pc:spChg chg="mod">
          <ac:chgData name="Oedo Brandsma | Sherpa Marketing" userId="7a2b8984-4b6b-4fe0-bc2f-581378654e24" providerId="ADAL" clId="{D41BD266-28BE-0641-98AC-6561588C5714}" dt="2022-09-18T11:20:21.469" v="426" actId="20577"/>
          <ac:spMkLst>
            <pc:docMk/>
            <pc:sldMk cId="3721780445" sldId="258"/>
            <ac:spMk id="127" creationId="{0B66BDEA-CD8C-BEF3-29C4-6657A6BF151B}"/>
          </ac:spMkLst>
        </pc:spChg>
        <pc:spChg chg="mod">
          <ac:chgData name="Oedo Brandsma | Sherpa Marketing" userId="7a2b8984-4b6b-4fe0-bc2f-581378654e24" providerId="ADAL" clId="{D41BD266-28BE-0641-98AC-6561588C5714}" dt="2022-09-18T11:20:30.710" v="434" actId="20577"/>
          <ac:spMkLst>
            <pc:docMk/>
            <pc:sldMk cId="3721780445" sldId="258"/>
            <ac:spMk id="131" creationId="{18D8E45A-2F71-9B82-8A79-B3933E3DDF67}"/>
          </ac:spMkLst>
        </pc:spChg>
        <pc:spChg chg="mod">
          <ac:chgData name="Oedo Brandsma | Sherpa Marketing" userId="7a2b8984-4b6b-4fe0-bc2f-581378654e24" providerId="ADAL" clId="{D41BD266-28BE-0641-98AC-6561588C5714}" dt="2022-09-18T11:20:44.790" v="459" actId="20577"/>
          <ac:spMkLst>
            <pc:docMk/>
            <pc:sldMk cId="3721780445" sldId="258"/>
            <ac:spMk id="134" creationId="{30D0284D-6E83-4C7D-3772-9982A8E685F5}"/>
          </ac:spMkLst>
        </pc:spChg>
        <pc:spChg chg="mod">
          <ac:chgData name="Oedo Brandsma | Sherpa Marketing" userId="7a2b8984-4b6b-4fe0-bc2f-581378654e24" providerId="ADAL" clId="{D41BD266-28BE-0641-98AC-6561588C5714}" dt="2022-09-18T11:20:35.982" v="448" actId="20577"/>
          <ac:spMkLst>
            <pc:docMk/>
            <pc:sldMk cId="3721780445" sldId="258"/>
            <ac:spMk id="136" creationId="{BFBBD5DE-3D39-53B8-A929-DBFF84430E4C}"/>
          </ac:spMkLst>
        </pc:spChg>
        <pc:spChg chg="mod">
          <ac:chgData name="Oedo Brandsma | Sherpa Marketing" userId="7a2b8984-4b6b-4fe0-bc2f-581378654e24" providerId="ADAL" clId="{D41BD266-28BE-0641-98AC-6561588C5714}" dt="2022-09-18T11:20:52.631" v="475" actId="20577"/>
          <ac:spMkLst>
            <pc:docMk/>
            <pc:sldMk cId="3721780445" sldId="258"/>
            <ac:spMk id="137" creationId="{9AC3C658-54D5-CBCE-29CC-D5D1B36B9D6F}"/>
          </ac:spMkLst>
        </pc:spChg>
        <pc:spChg chg="mod">
          <ac:chgData name="Oedo Brandsma | Sherpa Marketing" userId="7a2b8984-4b6b-4fe0-bc2f-581378654e24" providerId="ADAL" clId="{D41BD266-28BE-0641-98AC-6561588C5714}" dt="2022-09-18T11:21:18.487" v="536" actId="20577"/>
          <ac:spMkLst>
            <pc:docMk/>
            <pc:sldMk cId="3721780445" sldId="258"/>
            <ac:spMk id="139" creationId="{70B26413-F378-E3BC-E28F-B2CB33CA6C1B}"/>
          </ac:spMkLst>
        </pc:spChg>
        <pc:spChg chg="mod">
          <ac:chgData name="Oedo Brandsma | Sherpa Marketing" userId="7a2b8984-4b6b-4fe0-bc2f-581378654e24" providerId="ADAL" clId="{D41BD266-28BE-0641-98AC-6561588C5714}" dt="2022-09-18T11:21:01.692" v="490" actId="20577"/>
          <ac:spMkLst>
            <pc:docMk/>
            <pc:sldMk cId="3721780445" sldId="258"/>
            <ac:spMk id="141" creationId="{E223BC61-289B-4C5F-FCA1-C75DB1C49665}"/>
          </ac:spMkLst>
        </pc:spChg>
        <pc:spChg chg="mod">
          <ac:chgData name="Oedo Brandsma | Sherpa Marketing" userId="7a2b8984-4b6b-4fe0-bc2f-581378654e24" providerId="ADAL" clId="{D41BD266-28BE-0641-98AC-6561588C5714}" dt="2022-09-18T11:25:26.383" v="725" actId="14100"/>
          <ac:spMkLst>
            <pc:docMk/>
            <pc:sldMk cId="3721780445" sldId="258"/>
            <ac:spMk id="146" creationId="{D288E5FC-4FA3-4092-2B85-9A15CD2F051E}"/>
          </ac:spMkLst>
        </pc:spChg>
        <pc:spChg chg="del mod">
          <ac:chgData name="Oedo Brandsma | Sherpa Marketing" userId="7a2b8984-4b6b-4fe0-bc2f-581378654e24" providerId="ADAL" clId="{D41BD266-28BE-0641-98AC-6561588C5714}" dt="2022-09-18T11:24:50.293" v="718" actId="478"/>
          <ac:spMkLst>
            <pc:docMk/>
            <pc:sldMk cId="3721780445" sldId="258"/>
            <ac:spMk id="150" creationId="{F9192E24-0519-6C69-E6FA-9C1EEFC12B90}"/>
          </ac:spMkLst>
        </pc:spChg>
        <pc:spChg chg="mod">
          <ac:chgData name="Oedo Brandsma | Sherpa Marketing" userId="7a2b8984-4b6b-4fe0-bc2f-581378654e24" providerId="ADAL" clId="{D41BD266-28BE-0641-98AC-6561588C5714}" dt="2022-09-18T11:25:22.799" v="724" actId="1076"/>
          <ac:spMkLst>
            <pc:docMk/>
            <pc:sldMk cId="3721780445" sldId="258"/>
            <ac:spMk id="151" creationId="{89FF5402-7F01-DC5D-D532-959C237FFDA4}"/>
          </ac:spMkLst>
        </pc:spChg>
        <pc:spChg chg="mod">
          <ac:chgData name="Oedo Brandsma | Sherpa Marketing" userId="7a2b8984-4b6b-4fe0-bc2f-581378654e24" providerId="ADAL" clId="{D41BD266-28BE-0641-98AC-6561588C5714}" dt="2022-09-18T11:24:54.447" v="719" actId="14100"/>
          <ac:spMkLst>
            <pc:docMk/>
            <pc:sldMk cId="3721780445" sldId="258"/>
            <ac:spMk id="153" creationId="{01B869A1-1932-40DB-7351-874E9D111574}"/>
          </ac:spMkLst>
        </pc:spChg>
        <pc:spChg chg="mod">
          <ac:chgData name="Oedo Brandsma | Sherpa Marketing" userId="7a2b8984-4b6b-4fe0-bc2f-581378654e24" providerId="ADAL" clId="{D41BD266-28BE-0641-98AC-6561588C5714}" dt="2022-09-18T11:25:01.832" v="720" actId="1076"/>
          <ac:spMkLst>
            <pc:docMk/>
            <pc:sldMk cId="3721780445" sldId="258"/>
            <ac:spMk id="154" creationId="{4AE14710-1EBA-BE2D-E94A-816D8F905142}"/>
          </ac:spMkLst>
        </pc:spChg>
        <pc:spChg chg="mod">
          <ac:chgData name="Oedo Brandsma | Sherpa Marketing" userId="7a2b8984-4b6b-4fe0-bc2f-581378654e24" providerId="ADAL" clId="{D41BD266-28BE-0641-98AC-6561588C5714}" dt="2022-09-18T11:25:54.335" v="732" actId="14100"/>
          <ac:spMkLst>
            <pc:docMk/>
            <pc:sldMk cId="3721780445" sldId="258"/>
            <ac:spMk id="155" creationId="{42F1393F-848B-5690-E074-F253D639B508}"/>
          </ac:spMkLst>
        </pc:spChg>
        <pc:spChg chg="mod">
          <ac:chgData name="Oedo Brandsma | Sherpa Marketing" userId="7a2b8984-4b6b-4fe0-bc2f-581378654e24" providerId="ADAL" clId="{D41BD266-28BE-0641-98AC-6561588C5714}" dt="2022-09-18T11:22:32.234" v="616" actId="1035"/>
          <ac:spMkLst>
            <pc:docMk/>
            <pc:sldMk cId="3721780445" sldId="258"/>
            <ac:spMk id="176" creationId="{B07EA30A-4B65-F281-CC59-EB713CA97B4F}"/>
          </ac:spMkLst>
        </pc:spChg>
        <pc:spChg chg="mod">
          <ac:chgData name="Oedo Brandsma | Sherpa Marketing" userId="7a2b8984-4b6b-4fe0-bc2f-581378654e24" providerId="ADAL" clId="{D41BD266-28BE-0641-98AC-6561588C5714}" dt="2022-09-18T11:25:58.918" v="733" actId="14100"/>
          <ac:spMkLst>
            <pc:docMk/>
            <pc:sldMk cId="3721780445" sldId="258"/>
            <ac:spMk id="177" creationId="{FE85BEE0-2250-1C50-8077-2FFC8CC6500A}"/>
          </ac:spMkLst>
        </pc:spChg>
        <pc:spChg chg="mod">
          <ac:chgData name="Oedo Brandsma | Sherpa Marketing" userId="7a2b8984-4b6b-4fe0-bc2f-581378654e24" providerId="ADAL" clId="{D41BD266-28BE-0641-98AC-6561588C5714}" dt="2022-09-18T11:25:47.850" v="730" actId="14100"/>
          <ac:spMkLst>
            <pc:docMk/>
            <pc:sldMk cId="3721780445" sldId="258"/>
            <ac:spMk id="179" creationId="{A9B4E599-F8CA-2BDF-A749-D4D93C82B371}"/>
          </ac:spMkLst>
        </pc:spChg>
        <pc:spChg chg="mod">
          <ac:chgData name="Oedo Brandsma | Sherpa Marketing" userId="7a2b8984-4b6b-4fe0-bc2f-581378654e24" providerId="ADAL" clId="{D41BD266-28BE-0641-98AC-6561588C5714}" dt="2022-09-18T11:25:44.783" v="729" actId="1076"/>
          <ac:spMkLst>
            <pc:docMk/>
            <pc:sldMk cId="3721780445" sldId="258"/>
            <ac:spMk id="180" creationId="{E736DC2D-F941-6780-288F-1B695DE3354A}"/>
          </ac:spMkLst>
        </pc:spChg>
        <pc:spChg chg="mod">
          <ac:chgData name="Oedo Brandsma | Sherpa Marketing" userId="7a2b8984-4b6b-4fe0-bc2f-581378654e24" providerId="ADAL" clId="{D41BD266-28BE-0641-98AC-6561588C5714}" dt="2022-09-18T11:25:44.783" v="729" actId="1076"/>
          <ac:spMkLst>
            <pc:docMk/>
            <pc:sldMk cId="3721780445" sldId="258"/>
            <ac:spMk id="181" creationId="{2A1E809E-DF9F-7285-B171-EFF54B242E68}"/>
          </ac:spMkLst>
        </pc:spChg>
        <pc:spChg chg="del">
          <ac:chgData name="Oedo Brandsma | Sherpa Marketing" userId="7a2b8984-4b6b-4fe0-bc2f-581378654e24" providerId="ADAL" clId="{D41BD266-28BE-0641-98AC-6561588C5714}" dt="2022-09-18T11:19:33.131" v="366" actId="478"/>
          <ac:spMkLst>
            <pc:docMk/>
            <pc:sldMk cId="3721780445" sldId="258"/>
            <ac:spMk id="182" creationId="{CE6D9409-0F73-B1EB-CB58-71AA91C8FEA2}"/>
          </ac:spMkLst>
        </pc:spChg>
        <pc:spChg chg="del">
          <ac:chgData name="Oedo Brandsma | Sherpa Marketing" userId="7a2b8984-4b6b-4fe0-bc2f-581378654e24" providerId="ADAL" clId="{D41BD266-28BE-0641-98AC-6561588C5714}" dt="2022-09-18T11:19:33.131" v="366" actId="478"/>
          <ac:spMkLst>
            <pc:docMk/>
            <pc:sldMk cId="3721780445" sldId="258"/>
            <ac:spMk id="183" creationId="{A6785208-D208-DB00-641B-2F97437EC774}"/>
          </ac:spMkLst>
        </pc:spChg>
        <pc:spChg chg="del">
          <ac:chgData name="Oedo Brandsma | Sherpa Marketing" userId="7a2b8984-4b6b-4fe0-bc2f-581378654e24" providerId="ADAL" clId="{D41BD266-28BE-0641-98AC-6561588C5714}" dt="2022-09-18T11:19:33.131" v="366" actId="478"/>
          <ac:spMkLst>
            <pc:docMk/>
            <pc:sldMk cId="3721780445" sldId="258"/>
            <ac:spMk id="184" creationId="{205C66E0-DFB9-0499-1CEA-983817613879}"/>
          </ac:spMkLst>
        </pc:spChg>
        <pc:spChg chg="mod">
          <ac:chgData name="Oedo Brandsma | Sherpa Marketing" userId="7a2b8984-4b6b-4fe0-bc2f-581378654e24" providerId="ADAL" clId="{D41BD266-28BE-0641-98AC-6561588C5714}" dt="2022-09-18T11:22:21.287" v="596" actId="14100"/>
          <ac:spMkLst>
            <pc:docMk/>
            <pc:sldMk cId="3721780445" sldId="258"/>
            <ac:spMk id="255" creationId="{43F7C1D3-5151-C046-9A86-D084C0549D0E}"/>
          </ac:spMkLst>
        </pc:spChg>
      </pc:sldChg>
      <pc:sldChg chg="del">
        <pc:chgData name="Oedo Brandsma | Sherpa Marketing" userId="7a2b8984-4b6b-4fe0-bc2f-581378654e24" providerId="ADAL" clId="{D41BD266-28BE-0641-98AC-6561588C5714}" dt="2022-09-18T11:15:33.954" v="0" actId="2696"/>
        <pc:sldMkLst>
          <pc:docMk/>
          <pc:sldMk cId="682726646" sldId="259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271549747" sldId="260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4156686334" sldId="261"/>
        </pc:sldMkLst>
      </pc:sldChg>
      <pc:sldChg chg="del">
        <pc:chgData name="Oedo Brandsma | Sherpa Marketing" userId="7a2b8984-4b6b-4fe0-bc2f-581378654e24" providerId="ADAL" clId="{D41BD266-28BE-0641-98AC-6561588C5714}" dt="2022-09-18T11:15:33.954" v="0" actId="2696"/>
        <pc:sldMkLst>
          <pc:docMk/>
          <pc:sldMk cId="1182725315" sldId="262"/>
        </pc:sldMkLst>
      </pc:sldChg>
      <pc:sldChg chg="del">
        <pc:chgData name="Oedo Brandsma | Sherpa Marketing" userId="7a2b8984-4b6b-4fe0-bc2f-581378654e24" providerId="ADAL" clId="{D41BD266-28BE-0641-98AC-6561588C5714}" dt="2022-09-18T11:15:33.954" v="0" actId="2696"/>
        <pc:sldMkLst>
          <pc:docMk/>
          <pc:sldMk cId="2079724424" sldId="263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2221855035" sldId="264"/>
        </pc:sldMkLst>
      </pc:sldChg>
      <pc:sldChg chg="del">
        <pc:chgData name="Oedo Brandsma | Sherpa Marketing" userId="7a2b8984-4b6b-4fe0-bc2f-581378654e24" providerId="ADAL" clId="{D41BD266-28BE-0641-98AC-6561588C5714}" dt="2022-09-18T11:15:33.954" v="0" actId="2696"/>
        <pc:sldMkLst>
          <pc:docMk/>
          <pc:sldMk cId="3843697857" sldId="265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974299099" sldId="266"/>
        </pc:sldMkLst>
      </pc:sldChg>
      <pc:sldChg chg="del">
        <pc:chgData name="Oedo Brandsma | Sherpa Marketing" userId="7a2b8984-4b6b-4fe0-bc2f-581378654e24" providerId="ADAL" clId="{D41BD266-28BE-0641-98AC-6561588C5714}" dt="2022-09-18T11:15:33.954" v="0" actId="2696"/>
        <pc:sldMkLst>
          <pc:docMk/>
          <pc:sldMk cId="1118273080" sldId="339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3345245491" sldId="342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1819149550" sldId="343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3754067864" sldId="344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2166674373" sldId="345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3767644552" sldId="346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135556196" sldId="347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2829383131" sldId="348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365487889" sldId="349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1062488620" sldId="350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3268322530" sldId="351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4283599933" sldId="352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3533228031" sldId="353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572425823" sldId="354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2581622874" sldId="355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1440410615" sldId="356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3743837406" sldId="357"/>
        </pc:sldMkLst>
      </pc:sldChg>
      <pc:sldChg chg="del">
        <pc:chgData name="Oedo Brandsma | Sherpa Marketing" userId="7a2b8984-4b6b-4fe0-bc2f-581378654e24" providerId="ADAL" clId="{D41BD266-28BE-0641-98AC-6561588C5714}" dt="2022-09-18T11:15:40.076" v="1" actId="2696"/>
        <pc:sldMkLst>
          <pc:docMk/>
          <pc:sldMk cId="1471889895" sldId="358"/>
        </pc:sldMkLst>
      </pc:sldChg>
    </pc:docChg>
  </pc:docChgLst>
  <pc:docChgLst>
    <pc:chgData name="Martin de Jong | Sherpa Marketing" userId="S::martin@sherpa-marketing.nl::31a94708-2240-48c4-a76e-25c6101d15a7" providerId="AD" clId="Web-{A2A38FF9-3C3E-899E-A831-E97968975865}"/>
    <pc:docChg chg="addSld delSld modSld sldOrd">
      <pc:chgData name="Martin de Jong | Sherpa Marketing" userId="S::martin@sherpa-marketing.nl::31a94708-2240-48c4-a76e-25c6101d15a7" providerId="AD" clId="Web-{A2A38FF9-3C3E-899E-A831-E97968975865}" dt="2022-08-09T15:21:50.959" v="920" actId="20577"/>
      <pc:docMkLst>
        <pc:docMk/>
      </pc:docMkLst>
      <pc:sldChg chg="addSp delSp modSp add ord replId">
        <pc:chgData name="Martin de Jong | Sherpa Marketing" userId="S::martin@sherpa-marketing.nl::31a94708-2240-48c4-a76e-25c6101d15a7" providerId="AD" clId="Web-{A2A38FF9-3C3E-899E-A831-E97968975865}" dt="2022-08-09T15:21:50.959" v="920" actId="20577"/>
        <pc:sldMkLst>
          <pc:docMk/>
          <pc:sldMk cId="1471889895" sldId="358"/>
        </pc:sldMkLst>
        <pc:spChg chg="mod">
          <ac:chgData name="Martin de Jong | Sherpa Marketing" userId="S::martin@sherpa-marketing.nl::31a94708-2240-48c4-a76e-25c6101d15a7" providerId="AD" clId="Web-{A2A38FF9-3C3E-899E-A831-E97968975865}" dt="2022-08-09T14:50:29.637" v="27" actId="20577"/>
          <ac:spMkLst>
            <pc:docMk/>
            <pc:sldMk cId="1471889895" sldId="358"/>
            <ac:spMk id="5" creationId="{21A5DB30-19EA-AC47-A075-59F1E2FFC5BF}"/>
          </ac:spMkLst>
        </pc:spChg>
        <pc:spChg chg="mod">
          <ac:chgData name="Martin de Jong | Sherpa Marketing" userId="S::martin@sherpa-marketing.nl::31a94708-2240-48c4-a76e-25c6101d15a7" providerId="AD" clId="Web-{A2A38FF9-3C3E-899E-A831-E97968975865}" dt="2022-08-09T14:53:08.940" v="59" actId="20577"/>
          <ac:spMkLst>
            <pc:docMk/>
            <pc:sldMk cId="1471889895" sldId="358"/>
            <ac:spMk id="8" creationId="{F55BB7AD-D03A-84C1-207C-8E612978A9E2}"/>
          </ac:spMkLst>
        </pc:spChg>
        <pc:spChg chg="mod">
          <ac:chgData name="Martin de Jong | Sherpa Marketing" userId="S::martin@sherpa-marketing.nl::31a94708-2240-48c4-a76e-25c6101d15a7" providerId="AD" clId="Web-{A2A38FF9-3C3E-899E-A831-E97968975865}" dt="2022-08-09T15:18:19.218" v="774" actId="20577"/>
          <ac:spMkLst>
            <pc:docMk/>
            <pc:sldMk cId="1471889895" sldId="358"/>
            <ac:spMk id="11" creationId="{A03BA769-269C-2E41-6822-4FF526BAA29D}"/>
          </ac:spMkLst>
        </pc:spChg>
        <pc:spChg chg="mod">
          <ac:chgData name="Martin de Jong | Sherpa Marketing" userId="S::martin@sherpa-marketing.nl::31a94708-2240-48c4-a76e-25c6101d15a7" providerId="AD" clId="Web-{A2A38FF9-3C3E-899E-A831-E97968975865}" dt="2022-08-09T14:53:32.722" v="72" actId="20577"/>
          <ac:spMkLst>
            <pc:docMk/>
            <pc:sldMk cId="1471889895" sldId="358"/>
            <ac:spMk id="14" creationId="{620DC668-6C80-055E-B771-AC7D8148EC2C}"/>
          </ac:spMkLst>
        </pc:spChg>
        <pc:spChg chg="mod">
          <ac:chgData name="Martin de Jong | Sherpa Marketing" userId="S::martin@sherpa-marketing.nl::31a94708-2240-48c4-a76e-25c6101d15a7" providerId="AD" clId="Web-{A2A38FF9-3C3E-899E-A831-E97968975865}" dt="2022-08-09T15:09:34.196" v="633" actId="20577"/>
          <ac:spMkLst>
            <pc:docMk/>
            <pc:sldMk cId="1471889895" sldId="358"/>
            <ac:spMk id="15" creationId="{DB78DBB4-C222-D1D8-D4DF-8DF60013B087}"/>
          </ac:spMkLst>
        </pc:spChg>
        <pc:spChg chg="mod">
          <ac:chgData name="Martin de Jong | Sherpa Marketing" userId="S::martin@sherpa-marketing.nl::31a94708-2240-48c4-a76e-25c6101d15a7" providerId="AD" clId="Web-{A2A38FF9-3C3E-899E-A831-E97968975865}" dt="2022-08-09T14:55:35.195" v="75" actId="20577"/>
          <ac:spMkLst>
            <pc:docMk/>
            <pc:sldMk cId="1471889895" sldId="358"/>
            <ac:spMk id="18" creationId="{8BAA69E3-6FF8-18B7-D05A-819FDC227199}"/>
          </ac:spMkLst>
        </pc:spChg>
        <pc:spChg chg="mod">
          <ac:chgData name="Martin de Jong | Sherpa Marketing" userId="S::martin@sherpa-marketing.nl::31a94708-2240-48c4-a76e-25c6101d15a7" providerId="AD" clId="Web-{A2A38FF9-3C3E-899E-A831-E97968975865}" dt="2022-08-09T15:21:50.959" v="920" actId="20577"/>
          <ac:spMkLst>
            <pc:docMk/>
            <pc:sldMk cId="1471889895" sldId="358"/>
            <ac:spMk id="19" creationId="{50F6E427-8B14-C348-16BA-7D7456A21B32}"/>
          </ac:spMkLst>
        </pc:spChg>
        <pc:spChg chg="mod">
          <ac:chgData name="Martin de Jong | Sherpa Marketing" userId="S::martin@sherpa-marketing.nl::31a94708-2240-48c4-a76e-25c6101d15a7" providerId="AD" clId="Web-{A2A38FF9-3C3E-899E-A831-E97968975865}" dt="2022-08-09T14:56:00.368" v="87" actId="14100"/>
          <ac:spMkLst>
            <pc:docMk/>
            <pc:sldMk cId="1471889895" sldId="358"/>
            <ac:spMk id="22" creationId="{0AA7E372-31CB-65BD-9B1C-7175D5382257}"/>
          </ac:spMkLst>
        </pc:spChg>
        <pc:spChg chg="mod">
          <ac:chgData name="Martin de Jong | Sherpa Marketing" userId="S::martin@sherpa-marketing.nl::31a94708-2240-48c4-a76e-25c6101d15a7" providerId="AD" clId="Web-{A2A38FF9-3C3E-899E-A831-E97968975865}" dt="2022-08-09T15:18:42.125" v="777" actId="20577"/>
          <ac:spMkLst>
            <pc:docMk/>
            <pc:sldMk cId="1471889895" sldId="358"/>
            <ac:spMk id="23" creationId="{89E5CD23-B30B-6068-069A-0BE01B7B3121}"/>
          </ac:spMkLst>
        </pc:spChg>
        <pc:spChg chg="del">
          <ac:chgData name="Martin de Jong | Sherpa Marketing" userId="S::martin@sherpa-marketing.nl::31a94708-2240-48c4-a76e-25c6101d15a7" providerId="AD" clId="Web-{A2A38FF9-3C3E-899E-A831-E97968975865}" dt="2022-08-09T14:52:31.345" v="49"/>
          <ac:spMkLst>
            <pc:docMk/>
            <pc:sldMk cId="1471889895" sldId="358"/>
            <ac:spMk id="26" creationId="{57B882B5-9D68-2484-27B0-D7459D98E90D}"/>
          </ac:spMkLst>
        </pc:spChg>
        <pc:spChg chg="mod">
          <ac:chgData name="Martin de Jong | Sherpa Marketing" userId="S::martin@sherpa-marketing.nl::31a94708-2240-48c4-a76e-25c6101d15a7" providerId="AD" clId="Web-{A2A38FF9-3C3E-899E-A831-E97968975865}" dt="2022-08-09T14:51:12.076" v="35" actId="14100"/>
          <ac:spMkLst>
            <pc:docMk/>
            <pc:sldMk cId="1471889895" sldId="358"/>
            <ac:spMk id="27" creationId="{9AB3A10F-CBC2-141C-D97E-B7FD960D7785}"/>
          </ac:spMkLst>
        </pc:spChg>
        <pc:spChg chg="mod">
          <ac:chgData name="Martin de Jong | Sherpa Marketing" userId="S::martin@sherpa-marketing.nl::31a94708-2240-48c4-a76e-25c6101d15a7" providerId="AD" clId="Web-{A2A38FF9-3C3E-899E-A831-E97968975865}" dt="2022-08-09T15:05:58.032" v="585" actId="20577"/>
          <ac:spMkLst>
            <pc:docMk/>
            <pc:sldMk cId="1471889895" sldId="358"/>
            <ac:spMk id="28" creationId="{BDBDBD92-AEC0-D6FD-2501-996B6C6F59B2}"/>
          </ac:spMkLst>
        </pc:spChg>
        <pc:spChg chg="mod">
          <ac:chgData name="Martin de Jong | Sherpa Marketing" userId="S::martin@sherpa-marketing.nl::31a94708-2240-48c4-a76e-25c6101d15a7" providerId="AD" clId="Web-{A2A38FF9-3C3E-899E-A831-E97968975865}" dt="2022-08-09T15:18:53.906" v="778"/>
          <ac:spMkLst>
            <pc:docMk/>
            <pc:sldMk cId="1471889895" sldId="358"/>
            <ac:spMk id="29" creationId="{42CF92BF-970E-0C98-A31E-5325D981F24B}"/>
          </ac:spMkLst>
        </pc:spChg>
        <pc:spChg chg="add del mod">
          <ac:chgData name="Martin de Jong | Sherpa Marketing" userId="S::martin@sherpa-marketing.nl::31a94708-2240-48c4-a76e-25c6101d15a7" providerId="AD" clId="Web-{A2A38FF9-3C3E-899E-A831-E97968975865}" dt="2022-08-09T15:00:13.611" v="329"/>
          <ac:spMkLst>
            <pc:docMk/>
            <pc:sldMk cId="1471889895" sldId="358"/>
            <ac:spMk id="30" creationId="{7D39BED0-5AC2-661E-E886-BA3981538E75}"/>
          </ac:spMkLst>
        </pc:spChg>
        <pc:spChg chg="mod">
          <ac:chgData name="Martin de Jong | Sherpa Marketing" userId="S::martin@sherpa-marketing.nl::31a94708-2240-48c4-a76e-25c6101d15a7" providerId="AD" clId="Web-{A2A38FF9-3C3E-899E-A831-E97968975865}" dt="2022-08-09T14:53:00.236" v="58" actId="20577"/>
          <ac:spMkLst>
            <pc:docMk/>
            <pc:sldMk cId="1471889895" sldId="358"/>
            <ac:spMk id="32" creationId="{DB3D9BA6-0AC5-05F7-BD60-CD4A544CBAD1}"/>
          </ac:spMkLst>
        </pc:spChg>
        <pc:spChg chg="mod">
          <ac:chgData name="Martin de Jong | Sherpa Marketing" userId="S::martin@sherpa-marketing.nl::31a94708-2240-48c4-a76e-25c6101d15a7" providerId="AD" clId="Web-{A2A38FF9-3C3E-899E-A831-E97968975865}" dt="2022-08-09T15:18:14.530" v="772" actId="20577"/>
          <ac:spMkLst>
            <pc:docMk/>
            <pc:sldMk cId="1471889895" sldId="358"/>
            <ac:spMk id="33" creationId="{ACEDFD60-5377-2411-07C8-E19351976065}"/>
          </ac:spMkLst>
        </pc:spChg>
        <pc:spChg chg="mod">
          <ac:chgData name="Martin de Jong | Sherpa Marketing" userId="S::martin@sherpa-marketing.nl::31a94708-2240-48c4-a76e-25c6101d15a7" providerId="AD" clId="Web-{A2A38FF9-3C3E-899E-A831-E97968975865}" dt="2022-08-09T15:06:33.580" v="600" actId="20577"/>
          <ac:spMkLst>
            <pc:docMk/>
            <pc:sldMk cId="1471889895" sldId="358"/>
            <ac:spMk id="35" creationId="{8FBA2920-29F9-2A5A-71E7-ADB17A154D5E}"/>
          </ac:spMkLst>
        </pc:spChg>
        <pc:spChg chg="mod">
          <ac:chgData name="Martin de Jong | Sherpa Marketing" userId="S::martin@sherpa-marketing.nl::31a94708-2240-48c4-a76e-25c6101d15a7" providerId="AD" clId="Web-{A2A38FF9-3C3E-899E-A831-E97968975865}" dt="2022-08-09T15:18:25.749" v="775" actId="20577"/>
          <ac:spMkLst>
            <pc:docMk/>
            <pc:sldMk cId="1471889895" sldId="358"/>
            <ac:spMk id="36" creationId="{C3CA9F6E-68C4-D82A-F4BA-C9DE8C8EDFFE}"/>
          </ac:spMkLst>
        </pc:spChg>
        <pc:spChg chg="del">
          <ac:chgData name="Martin de Jong | Sherpa Marketing" userId="S::martin@sherpa-marketing.nl::31a94708-2240-48c4-a76e-25c6101d15a7" providerId="AD" clId="Web-{A2A38FF9-3C3E-899E-A831-E97968975865}" dt="2022-08-09T14:52:31.345" v="50"/>
          <ac:spMkLst>
            <pc:docMk/>
            <pc:sldMk cId="1471889895" sldId="358"/>
            <ac:spMk id="37" creationId="{8B4F56EA-C452-5422-6981-B8B34BCC9401}"/>
          </ac:spMkLst>
        </pc:spChg>
        <pc:spChg chg="del">
          <ac:chgData name="Martin de Jong | Sherpa Marketing" userId="S::martin@sherpa-marketing.nl::31a94708-2240-48c4-a76e-25c6101d15a7" providerId="AD" clId="Web-{A2A38FF9-3C3E-899E-A831-E97968975865}" dt="2022-08-09T14:52:33.454" v="51"/>
          <ac:spMkLst>
            <pc:docMk/>
            <pc:sldMk cId="1471889895" sldId="358"/>
            <ac:spMk id="38" creationId="{27B85154-309B-EBC4-58F6-20513C4CD5F8}"/>
          </ac:spMkLst>
        </pc:spChg>
        <pc:grpChg chg="add">
          <ac:chgData name="Martin de Jong | Sherpa Marketing" userId="S::martin@sherpa-marketing.nl::31a94708-2240-48c4-a76e-25c6101d15a7" providerId="AD" clId="Web-{A2A38FF9-3C3E-899E-A831-E97968975865}" dt="2022-08-09T14:51:56.265" v="44"/>
          <ac:grpSpMkLst>
            <pc:docMk/>
            <pc:sldMk cId="1471889895" sldId="358"/>
            <ac:grpSpMk id="2" creationId="{337D1B2F-B370-53F7-E085-63C202DEF33F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4:52:50.720" v="54" actId="1076"/>
          <ac:grpSpMkLst>
            <pc:docMk/>
            <pc:sldMk cId="1471889895" sldId="358"/>
            <ac:grpSpMk id="6" creationId="{3A640999-8A4E-3998-460E-08CE18492378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4:52:42.142" v="53" actId="1076"/>
          <ac:grpSpMkLst>
            <pc:docMk/>
            <pc:sldMk cId="1471889895" sldId="358"/>
            <ac:grpSpMk id="12" creationId="{015D72C7-9EAB-E55A-FCD5-FBF738E60C73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5:19:52.127" v="783" actId="1076"/>
          <ac:grpSpMkLst>
            <pc:docMk/>
            <pc:sldMk cId="1471889895" sldId="358"/>
            <ac:grpSpMk id="16" creationId="{1A1743DF-F857-7286-CD4D-FC43B4B4EB4A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5:07:08.112" v="603" actId="1076"/>
          <ac:grpSpMkLst>
            <pc:docMk/>
            <pc:sldMk cId="1471889895" sldId="358"/>
            <ac:grpSpMk id="20" creationId="{FFACBC4E-D46A-ACC2-D149-422377CF60BF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5:07:33.520" v="605" actId="1076"/>
          <ac:grpSpMkLst>
            <pc:docMk/>
            <pc:sldMk cId="1471889895" sldId="358"/>
            <ac:grpSpMk id="24" creationId="{4EB24182-2C88-55B5-81E3-28DCE3CC8EC2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5:06:53.706" v="602" actId="1076"/>
          <ac:grpSpMkLst>
            <pc:docMk/>
            <pc:sldMk cId="1471889895" sldId="358"/>
            <ac:grpSpMk id="31" creationId="{C54D029D-C2F3-4334-473E-AB66BB986830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5:08:50.913" v="616" actId="1076"/>
          <ac:grpSpMkLst>
            <pc:docMk/>
            <pc:sldMk cId="1471889895" sldId="358"/>
            <ac:grpSpMk id="43" creationId="{DE7A093F-E766-5698-0749-E43DDC6EEB34}"/>
          </ac:grpSpMkLst>
        </pc:grpChg>
        <pc:grpChg chg="add">
          <ac:chgData name="Martin de Jong | Sherpa Marketing" userId="S::martin@sherpa-marketing.nl::31a94708-2240-48c4-a76e-25c6101d15a7" providerId="AD" clId="Web-{A2A38FF9-3C3E-899E-A831-E97968975865}" dt="2022-08-09T15:08:44.647" v="615"/>
          <ac:grpSpMkLst>
            <pc:docMk/>
            <pc:sldMk cId="1471889895" sldId="358"/>
            <ac:grpSpMk id="44" creationId="{4F7F5495-2159-1EA4-7098-9225880C7646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5:10:01.853" v="637" actId="1076"/>
          <ac:grpSpMkLst>
            <pc:docMk/>
            <pc:sldMk cId="1471889895" sldId="358"/>
            <ac:grpSpMk id="47" creationId="{CD9D0B15-AECA-A0CC-F1B8-63197E9E724D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5:10:37.479" v="643" actId="1076"/>
          <ac:grpSpMkLst>
            <pc:docMk/>
            <pc:sldMk cId="1471889895" sldId="358"/>
            <ac:grpSpMk id="50" creationId="{086E0E99-2744-2F39-7107-EEEA911A5DDB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5:10:48.948" v="647" actId="1076"/>
          <ac:grpSpMkLst>
            <pc:docMk/>
            <pc:sldMk cId="1471889895" sldId="358"/>
            <ac:grpSpMk id="53" creationId="{C290741A-6DAC-6469-564E-6AD5DA418A2C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5:11:03.105" v="652" actId="1076"/>
          <ac:grpSpMkLst>
            <pc:docMk/>
            <pc:sldMk cId="1471889895" sldId="358"/>
            <ac:grpSpMk id="56" creationId="{FD942027-A2F5-8398-A408-D10C8CE3B52E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5:11:21.450" v="657" actId="14100"/>
          <ac:grpSpMkLst>
            <pc:docMk/>
            <pc:sldMk cId="1471889895" sldId="358"/>
            <ac:grpSpMk id="60" creationId="{2832C959-849A-F568-51CE-2B8C20C50CE8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5:11:39.372" v="662" actId="14100"/>
          <ac:grpSpMkLst>
            <pc:docMk/>
            <pc:sldMk cId="1471889895" sldId="358"/>
            <ac:grpSpMk id="63" creationId="{4C405360-5108-5B5B-39C8-A8239E41F451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5:11:57.748" v="665" actId="1076"/>
          <ac:grpSpMkLst>
            <pc:docMk/>
            <pc:sldMk cId="1471889895" sldId="358"/>
            <ac:grpSpMk id="66" creationId="{57274DD0-6B6F-756B-A3A9-2D8697BB83D2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5:12:12.561" v="667" actId="1076"/>
          <ac:grpSpMkLst>
            <pc:docMk/>
            <pc:sldMk cId="1471889895" sldId="358"/>
            <ac:grpSpMk id="69" creationId="{A27B5230-5D9D-F8F9-CA8D-7801F0668C98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5:12:24.358" v="669" actId="1076"/>
          <ac:grpSpMkLst>
            <pc:docMk/>
            <pc:sldMk cId="1471889895" sldId="358"/>
            <ac:grpSpMk id="72" creationId="{5AD203C1-69FA-2277-7559-1F7AD21D8CE2}"/>
          </ac:grpSpMkLst>
        </pc:grpChg>
        <pc:grpChg chg="add mod">
          <ac:chgData name="Martin de Jong | Sherpa Marketing" userId="S::martin@sherpa-marketing.nl::31a94708-2240-48c4-a76e-25c6101d15a7" providerId="AD" clId="Web-{A2A38FF9-3C3E-899E-A831-E97968975865}" dt="2022-08-09T15:16:33.229" v="768" actId="14100"/>
          <ac:grpSpMkLst>
            <pc:docMk/>
            <pc:sldMk cId="1471889895" sldId="358"/>
            <ac:grpSpMk id="75" creationId="{B24BBA7E-A442-8755-44A8-34B0E626D6E7}"/>
          </ac:grpSpMkLst>
        </pc:grpChg>
        <pc:inkChg chg="add">
          <ac:chgData name="Martin de Jong | Sherpa Marketing" userId="S::martin@sherpa-marketing.nl::31a94708-2240-48c4-a76e-25c6101d15a7" providerId="AD" clId="Web-{A2A38FF9-3C3E-899E-A831-E97968975865}" dt="2022-08-09T15:08:06.349" v="606"/>
          <ac:inkMkLst>
            <pc:docMk/>
            <pc:sldMk cId="1471889895" sldId="358"/>
            <ac:inkMk id="39" creationId="{BB2EB552-FB2E-5E02-ADBD-823AA1A65B7C}"/>
          </ac:inkMkLst>
        </pc:inkChg>
        <pc:inkChg chg="add">
          <ac:chgData name="Martin de Jong | Sherpa Marketing" userId="S::martin@sherpa-marketing.nl::31a94708-2240-48c4-a76e-25c6101d15a7" providerId="AD" clId="Web-{A2A38FF9-3C3E-899E-A831-E97968975865}" dt="2022-08-09T15:08:08.005" v="607"/>
          <ac:inkMkLst>
            <pc:docMk/>
            <pc:sldMk cId="1471889895" sldId="358"/>
            <ac:inkMk id="40" creationId="{612C50C8-E51F-6765-D792-9911396943F6}"/>
          </ac:inkMkLst>
        </pc:inkChg>
        <pc:inkChg chg="add del">
          <ac:chgData name="Martin de Jong | Sherpa Marketing" userId="S::martin@sherpa-marketing.nl::31a94708-2240-48c4-a76e-25c6101d15a7" providerId="AD" clId="Web-{A2A38FF9-3C3E-899E-A831-E97968975865}" dt="2022-08-09T15:08:11.505" v="609"/>
          <ac:inkMkLst>
            <pc:docMk/>
            <pc:sldMk cId="1471889895" sldId="358"/>
            <ac:inkMk id="41" creationId="{D58FBB6F-77F7-31D4-FB80-6F6BB73A07F2}"/>
          </ac:inkMkLst>
        </pc:inkChg>
        <pc:inkChg chg="add del mod">
          <ac:chgData name="Martin de Jong | Sherpa Marketing" userId="S::martin@sherpa-marketing.nl::31a94708-2240-48c4-a76e-25c6101d15a7" providerId="AD" clId="Web-{A2A38FF9-3C3E-899E-A831-E97968975865}" dt="2022-08-09T15:08:27.756" v="613"/>
          <ac:inkMkLst>
            <pc:docMk/>
            <pc:sldMk cId="1471889895" sldId="358"/>
            <ac:inkMk id="42" creationId="{E96FBB68-60C8-478C-3031-47C56C982628}"/>
          </ac:inkMkLst>
        </pc:inkChg>
      </pc:sldChg>
      <pc:sldChg chg="add del replId">
        <pc:chgData name="Martin de Jong | Sherpa Marketing" userId="S::martin@sherpa-marketing.nl::31a94708-2240-48c4-a76e-25c6101d15a7" providerId="AD" clId="Web-{A2A38FF9-3C3E-899E-A831-E97968975865}" dt="2022-08-09T14:52:07.266" v="46"/>
        <pc:sldMkLst>
          <pc:docMk/>
          <pc:sldMk cId="340783365" sldId="3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5AFD0-E72C-D447-B382-3FF9D69E9D5B}" type="datetimeFigureOut">
              <a:rPr lang="nl-NL" smtClean="0"/>
              <a:t>21-12-2022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661FD-51C5-D44C-9265-829E68FA56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28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661FD-51C5-D44C-9265-829E68FA564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62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67462"/>
            <a:ext cx="12851448" cy="375991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72376"/>
            <a:ext cx="11339513" cy="2607442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70F7-239A-6C41-A91C-49ABAF259172}" type="datetimeFigureOut">
              <a:rPr lang="nl-NL" smtClean="0"/>
              <a:t>21-12-2022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A17-DBE4-3840-9D59-299AAC66E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8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70F7-239A-6C41-A91C-49ABAF259172}" type="datetimeFigureOut">
              <a:rPr lang="nl-NL" smtClean="0"/>
              <a:t>21-12-2022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A17-DBE4-3840-9D59-299AAC66E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79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74987"/>
            <a:ext cx="3260110" cy="91523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74987"/>
            <a:ext cx="9591338" cy="91523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70F7-239A-6C41-A91C-49ABAF259172}" type="datetimeFigureOut">
              <a:rPr lang="nl-NL" smtClean="0"/>
              <a:t>21-12-2022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A17-DBE4-3840-9D59-299AAC66E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73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70F7-239A-6C41-A91C-49ABAF259172}" type="datetimeFigureOut">
              <a:rPr lang="nl-NL" smtClean="0"/>
              <a:t>21-12-2022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A17-DBE4-3840-9D59-299AAC66E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69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92444"/>
            <a:ext cx="13040439" cy="44924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227345"/>
            <a:ext cx="13040439" cy="2362447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70F7-239A-6C41-A91C-49ABAF259172}" type="datetimeFigureOut">
              <a:rPr lang="nl-NL" smtClean="0"/>
              <a:t>21-12-2022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A17-DBE4-3840-9D59-299AAC66E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60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74937"/>
            <a:ext cx="6425724" cy="68523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74937"/>
            <a:ext cx="6425724" cy="68523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70F7-239A-6C41-A91C-49ABAF259172}" type="datetimeFigureOut">
              <a:rPr lang="nl-NL" smtClean="0"/>
              <a:t>21-12-2022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A17-DBE4-3840-9D59-299AAC66E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40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74990"/>
            <a:ext cx="13040439" cy="208745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47443"/>
            <a:ext cx="6396193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44914"/>
            <a:ext cx="6396193" cy="58023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47443"/>
            <a:ext cx="6427693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44914"/>
            <a:ext cx="6427693" cy="58023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70F7-239A-6C41-A91C-49ABAF259172}" type="datetimeFigureOut">
              <a:rPr lang="nl-NL" smtClean="0"/>
              <a:t>21-12-2022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A17-DBE4-3840-9D59-299AAC66E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03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70F7-239A-6C41-A91C-49ABAF259172}" type="datetimeFigureOut">
              <a:rPr lang="nl-NL" smtClean="0"/>
              <a:t>21-12-2022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A17-DBE4-3840-9D59-299AAC66E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63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70F7-239A-6C41-A91C-49ABAF259172}" type="datetimeFigureOut">
              <a:rPr lang="nl-NL" smtClean="0"/>
              <a:t>21-12-2022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A17-DBE4-3840-9D59-299AAC66E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35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9984"/>
            <a:ext cx="4876384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54968"/>
            <a:ext cx="7654171" cy="767483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39929"/>
            <a:ext cx="4876384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70F7-239A-6C41-A91C-49ABAF259172}" type="datetimeFigureOut">
              <a:rPr lang="nl-NL" smtClean="0"/>
              <a:t>21-12-2022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A17-DBE4-3840-9D59-299AAC66E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11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9984"/>
            <a:ext cx="4876384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54968"/>
            <a:ext cx="7654171" cy="767483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39929"/>
            <a:ext cx="4876384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70F7-239A-6C41-A91C-49ABAF259172}" type="datetimeFigureOut">
              <a:rPr lang="nl-NL" smtClean="0"/>
              <a:t>21-12-2022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4A17-DBE4-3840-9D59-299AAC66E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99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74990"/>
            <a:ext cx="13040439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74937"/>
            <a:ext cx="13040439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0009783"/>
            <a:ext cx="340185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70F7-239A-6C41-A91C-49ABAF259172}" type="datetimeFigureOut">
              <a:rPr lang="nl-NL" smtClean="0"/>
              <a:t>21-12-2022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0009783"/>
            <a:ext cx="5102781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0009783"/>
            <a:ext cx="340185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4A17-DBE4-3840-9D59-299AAC66ED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42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hthoek 254">
            <a:extLst>
              <a:ext uri="{FF2B5EF4-FFF2-40B4-BE49-F238E27FC236}">
                <a16:creationId xmlns:a16="http://schemas.microsoft.com/office/drawing/2014/main" id="{43F7C1D3-5151-C046-9A86-D084C0549D0E}"/>
              </a:ext>
            </a:extLst>
          </p:cNvPr>
          <p:cNvSpPr/>
          <p:nvPr/>
        </p:nvSpPr>
        <p:spPr>
          <a:xfrm>
            <a:off x="1438475" y="1330681"/>
            <a:ext cx="13226821" cy="1932141"/>
          </a:xfrm>
          <a:prstGeom prst="rect">
            <a:avLst/>
          </a:prstGeom>
          <a:solidFill>
            <a:srgbClr val="F8F9FA"/>
          </a:solidFill>
          <a:ln>
            <a:solidFill>
              <a:srgbClr val="F8F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439053-20D6-5A4D-890D-630338EC4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27"/>
          <a:stretch/>
        </p:blipFill>
        <p:spPr>
          <a:xfrm>
            <a:off x="0" y="-1"/>
            <a:ext cx="926275" cy="10799763"/>
          </a:xfrm>
          <a:prstGeom prst="rect">
            <a:avLst/>
          </a:prstGeom>
        </p:spPr>
      </p:pic>
      <p:pic>
        <p:nvPicPr>
          <p:cNvPr id="4" name="Afbeelding 3" descr="Afbeelding met teken, zitten, voorzijde, donker&#10;&#10;Automatisch gegenereerde beschrijving">
            <a:extLst>
              <a:ext uri="{FF2B5EF4-FFF2-40B4-BE49-F238E27FC236}">
                <a16:creationId xmlns:a16="http://schemas.microsoft.com/office/drawing/2014/main" id="{043A38F3-E13E-3047-9B58-019022F3D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5468" y="377893"/>
            <a:ext cx="2079828" cy="50798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1A5DB30-19EA-AC47-A075-59F1E2FFC5BF}"/>
              </a:ext>
            </a:extLst>
          </p:cNvPr>
          <p:cNvSpPr txBox="1"/>
          <p:nvPr/>
        </p:nvSpPr>
        <p:spPr>
          <a:xfrm>
            <a:off x="1249311" y="530412"/>
            <a:ext cx="3217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EA5C71"/>
                </a:solidFill>
                <a:latin typeface="Myriad Pro" panose="020B0503030403020204" pitchFamily="34" charset="0"/>
              </a:rPr>
              <a:t>Karla de klant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7F9681D1-8E6E-27AA-423C-6212CAA5AAF9}"/>
              </a:ext>
            </a:extLst>
          </p:cNvPr>
          <p:cNvSpPr txBox="1"/>
          <p:nvPr/>
        </p:nvSpPr>
        <p:spPr>
          <a:xfrm>
            <a:off x="1249311" y="127715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latin typeface="Myriad Pro" panose="020B0503030403020204" pitchFamily="34" charset="0"/>
              </a:rPr>
              <a:t>Buyer Persona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B8A6725F-78CA-A469-987E-0D7FC64D1536}"/>
              </a:ext>
            </a:extLst>
          </p:cNvPr>
          <p:cNvSpPr txBox="1"/>
          <p:nvPr/>
        </p:nvSpPr>
        <p:spPr>
          <a:xfrm>
            <a:off x="2849050" y="1469867"/>
            <a:ext cx="6035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EA5C71"/>
                </a:solidFill>
                <a:latin typeface="Myriad Pro" panose="020B0503030403020204" pitchFamily="34" charset="0"/>
              </a:rPr>
              <a:t>Kenmerken – wat weet je van Karla dat relevant is voor jouw business?</a:t>
            </a:r>
          </a:p>
        </p:txBody>
      </p:sp>
      <p:sp>
        <p:nvSpPr>
          <p:cNvPr id="112" name="Rechthoek 111">
            <a:extLst>
              <a:ext uri="{FF2B5EF4-FFF2-40B4-BE49-F238E27FC236}">
                <a16:creationId xmlns:a16="http://schemas.microsoft.com/office/drawing/2014/main" id="{6DBCC596-4058-2F1E-BE60-0E74EC6DE8A7}"/>
              </a:ext>
            </a:extLst>
          </p:cNvPr>
          <p:cNvSpPr/>
          <p:nvPr/>
        </p:nvSpPr>
        <p:spPr>
          <a:xfrm>
            <a:off x="10724082" y="4884589"/>
            <a:ext cx="3942974" cy="1733618"/>
          </a:xfrm>
          <a:prstGeom prst="rect">
            <a:avLst/>
          </a:prstGeom>
          <a:solidFill>
            <a:srgbClr val="F8F9FA"/>
          </a:solidFill>
          <a:ln>
            <a:solidFill>
              <a:srgbClr val="EA5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3" name="Tekstvak 112">
            <a:extLst>
              <a:ext uri="{FF2B5EF4-FFF2-40B4-BE49-F238E27FC236}">
                <a16:creationId xmlns:a16="http://schemas.microsoft.com/office/drawing/2014/main" id="{9C2E45AB-1FB6-4F5E-FE62-0023C3DB0DD5}"/>
              </a:ext>
            </a:extLst>
          </p:cNvPr>
          <p:cNvSpPr txBox="1"/>
          <p:nvPr/>
        </p:nvSpPr>
        <p:spPr>
          <a:xfrm>
            <a:off x="10736539" y="4891866"/>
            <a:ext cx="38259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Ze weet niet dat wij ook een oplossing hebben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Haar probleem is niet groot genoeg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Ons product is ‘</a:t>
            </a:r>
            <a:r>
              <a:rPr lang="nl-NL" sz="900" dirty="0" err="1">
                <a:latin typeface="Myriad Pro" panose="020B0503030403020204" pitchFamily="34" charset="0"/>
              </a:rPr>
              <a:t>nive</a:t>
            </a:r>
            <a:r>
              <a:rPr lang="nl-NL" sz="900" dirty="0">
                <a:latin typeface="Myriad Pro" panose="020B0503030403020204" pitchFamily="34" charset="0"/>
              </a:rPr>
              <a:t> </a:t>
            </a:r>
            <a:r>
              <a:rPr lang="nl-NL" sz="900" dirty="0" err="1">
                <a:latin typeface="Myriad Pro" panose="020B0503030403020204" pitchFamily="34" charset="0"/>
              </a:rPr>
              <a:t>to</a:t>
            </a:r>
            <a:r>
              <a:rPr lang="nl-NL" sz="900" dirty="0">
                <a:latin typeface="Myriad Pro" panose="020B0503030403020204" pitchFamily="34" charset="0"/>
              </a:rPr>
              <a:t> have’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Ze zit niet op Google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Geen idee waar je haar kan bereiken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Teveel concurrentie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Etc.</a:t>
            </a:r>
          </a:p>
        </p:txBody>
      </p:sp>
      <p:sp>
        <p:nvSpPr>
          <p:cNvPr id="114" name="Rechthoek 113">
            <a:extLst>
              <a:ext uri="{FF2B5EF4-FFF2-40B4-BE49-F238E27FC236}">
                <a16:creationId xmlns:a16="http://schemas.microsoft.com/office/drawing/2014/main" id="{A1ACF99D-B24D-62C8-4D9A-61B3E1F155B6}"/>
              </a:ext>
            </a:extLst>
          </p:cNvPr>
          <p:cNvSpPr/>
          <p:nvPr/>
        </p:nvSpPr>
        <p:spPr>
          <a:xfrm>
            <a:off x="10722322" y="4614841"/>
            <a:ext cx="3942974" cy="249799"/>
          </a:xfrm>
          <a:prstGeom prst="rect">
            <a:avLst/>
          </a:prstGeom>
          <a:solidFill>
            <a:srgbClr val="EA5C71"/>
          </a:solidFill>
          <a:ln>
            <a:solidFill>
              <a:srgbClr val="EA5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127" name="Tekstvak 126">
            <a:extLst>
              <a:ext uri="{FF2B5EF4-FFF2-40B4-BE49-F238E27FC236}">
                <a16:creationId xmlns:a16="http://schemas.microsoft.com/office/drawing/2014/main" id="{0B66BDEA-CD8C-BEF3-29C4-6657A6BF151B}"/>
              </a:ext>
            </a:extLst>
          </p:cNvPr>
          <p:cNvSpPr txBox="1"/>
          <p:nvPr/>
        </p:nvSpPr>
        <p:spPr>
          <a:xfrm>
            <a:off x="10759825" y="4604624"/>
            <a:ext cx="2834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</a:rPr>
              <a:t>Wat is de </a:t>
            </a:r>
            <a:r>
              <a:rPr lang="nl-NL" sz="1200" b="1" dirty="0" err="1">
                <a:solidFill>
                  <a:schemeClr val="bg1"/>
                </a:solidFill>
              </a:rPr>
              <a:t>commerciele</a:t>
            </a:r>
            <a:r>
              <a:rPr lang="nl-NL" sz="1200" b="1" dirty="0">
                <a:solidFill>
                  <a:schemeClr val="bg1"/>
                </a:solidFill>
              </a:rPr>
              <a:t> uitdaging?</a:t>
            </a:r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28059899-B71E-94E0-4E8B-F9103775465F}"/>
              </a:ext>
            </a:extLst>
          </p:cNvPr>
          <p:cNvSpPr/>
          <p:nvPr/>
        </p:nvSpPr>
        <p:spPr>
          <a:xfrm>
            <a:off x="10724082" y="7066616"/>
            <a:ext cx="3942974" cy="1792854"/>
          </a:xfrm>
          <a:prstGeom prst="rect">
            <a:avLst/>
          </a:prstGeom>
          <a:solidFill>
            <a:srgbClr val="F8F9FA"/>
          </a:solidFill>
          <a:ln>
            <a:solidFill>
              <a:srgbClr val="EA5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4" name="Tekstvak 133">
            <a:extLst>
              <a:ext uri="{FF2B5EF4-FFF2-40B4-BE49-F238E27FC236}">
                <a16:creationId xmlns:a16="http://schemas.microsoft.com/office/drawing/2014/main" id="{30D0284D-6E83-4C7D-3772-9982A8E685F5}"/>
              </a:ext>
            </a:extLst>
          </p:cNvPr>
          <p:cNvSpPr txBox="1"/>
          <p:nvPr/>
        </p:nvSpPr>
        <p:spPr>
          <a:xfrm>
            <a:off x="10740503" y="7073893"/>
            <a:ext cx="19235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LI - organisch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Facebook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Google </a:t>
            </a:r>
            <a:r>
              <a:rPr lang="nl-NL" sz="900" dirty="0" err="1">
                <a:latin typeface="Myriad Pro" panose="020B0503030403020204" pitchFamily="34" charset="0"/>
              </a:rPr>
              <a:t>ads</a:t>
            </a:r>
            <a:endParaRPr lang="nl-NL" sz="900" dirty="0">
              <a:latin typeface="Myriad Pro" panose="020B0503030403020204" pitchFamily="34" charset="0"/>
            </a:endParaRP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Instagram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Vrienden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Collega ondernemers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Nieuws websites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Bladen &amp; magazines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Etc. </a:t>
            </a:r>
          </a:p>
        </p:txBody>
      </p:sp>
      <p:sp>
        <p:nvSpPr>
          <p:cNvPr id="135" name="Rechthoek 134">
            <a:extLst>
              <a:ext uri="{FF2B5EF4-FFF2-40B4-BE49-F238E27FC236}">
                <a16:creationId xmlns:a16="http://schemas.microsoft.com/office/drawing/2014/main" id="{77CC193C-6903-6164-6652-B30CC742B02A}"/>
              </a:ext>
            </a:extLst>
          </p:cNvPr>
          <p:cNvSpPr/>
          <p:nvPr/>
        </p:nvSpPr>
        <p:spPr>
          <a:xfrm>
            <a:off x="10722322" y="6796868"/>
            <a:ext cx="3942974" cy="249799"/>
          </a:xfrm>
          <a:prstGeom prst="rect">
            <a:avLst/>
          </a:prstGeom>
          <a:solidFill>
            <a:srgbClr val="EA5C71"/>
          </a:solidFill>
          <a:ln>
            <a:solidFill>
              <a:srgbClr val="EA5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136" name="Tekstvak 135">
            <a:extLst>
              <a:ext uri="{FF2B5EF4-FFF2-40B4-BE49-F238E27FC236}">
                <a16:creationId xmlns:a16="http://schemas.microsoft.com/office/drawing/2014/main" id="{BFBBD5DE-3D39-53B8-A929-DBFF84430E4C}"/>
              </a:ext>
            </a:extLst>
          </p:cNvPr>
          <p:cNvSpPr txBox="1"/>
          <p:nvPr/>
        </p:nvSpPr>
        <p:spPr>
          <a:xfrm>
            <a:off x="10759826" y="6786651"/>
            <a:ext cx="1398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</a:rPr>
              <a:t>Waar te bereiken</a:t>
            </a:r>
          </a:p>
        </p:txBody>
      </p:sp>
      <p:sp>
        <p:nvSpPr>
          <p:cNvPr id="138" name="Rechthoek 137">
            <a:extLst>
              <a:ext uri="{FF2B5EF4-FFF2-40B4-BE49-F238E27FC236}">
                <a16:creationId xmlns:a16="http://schemas.microsoft.com/office/drawing/2014/main" id="{E74F3756-51C6-CC97-3DD9-9691CD0B9B1E}"/>
              </a:ext>
            </a:extLst>
          </p:cNvPr>
          <p:cNvSpPr/>
          <p:nvPr/>
        </p:nvSpPr>
        <p:spPr>
          <a:xfrm>
            <a:off x="10723385" y="9265535"/>
            <a:ext cx="3942974" cy="1036315"/>
          </a:xfrm>
          <a:prstGeom prst="rect">
            <a:avLst/>
          </a:prstGeom>
          <a:solidFill>
            <a:srgbClr val="F8F9FA"/>
          </a:solidFill>
          <a:ln>
            <a:solidFill>
              <a:srgbClr val="EA5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9" name="Tekstvak 138">
            <a:extLst>
              <a:ext uri="{FF2B5EF4-FFF2-40B4-BE49-F238E27FC236}">
                <a16:creationId xmlns:a16="http://schemas.microsoft.com/office/drawing/2014/main" id="{70B26413-F378-E3BC-E28F-B2CB33CA6C1B}"/>
              </a:ext>
            </a:extLst>
          </p:cNvPr>
          <p:cNvSpPr txBox="1"/>
          <p:nvPr/>
        </p:nvSpPr>
        <p:spPr>
          <a:xfrm>
            <a:off x="10739806" y="9272812"/>
            <a:ext cx="3942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Online magneet – als ze zoekt op Google komen wij in beeld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Via-Via – inzet van ons netwerk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Inspiratie – laten zien dat we een oplossing voor haar probleem hebben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Massa is kassa – online adverteren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r>
              <a:rPr lang="nl-NL" sz="900" dirty="0">
                <a:latin typeface="Myriad Pro" panose="020B0503030403020204" pitchFamily="34" charset="0"/>
              </a:rPr>
              <a:t>Naar buiten – belacties opzetten</a:t>
            </a:r>
          </a:p>
          <a:p>
            <a:pPr marL="171450" indent="-171450">
              <a:buClr>
                <a:srgbClr val="EA5C71"/>
              </a:buClr>
              <a:buSzPct val="70000"/>
              <a:buFont typeface="Zapf Dingbats"/>
              <a:buChar char="✚"/>
            </a:pPr>
            <a:endParaRPr lang="nl-NL" sz="900" dirty="0">
              <a:latin typeface="Myriad Pro" panose="020B0503030403020204" pitchFamily="34" charset="0"/>
            </a:endParaRPr>
          </a:p>
        </p:txBody>
      </p:sp>
      <p:sp>
        <p:nvSpPr>
          <p:cNvPr id="140" name="Rechthoek 139">
            <a:extLst>
              <a:ext uri="{FF2B5EF4-FFF2-40B4-BE49-F238E27FC236}">
                <a16:creationId xmlns:a16="http://schemas.microsoft.com/office/drawing/2014/main" id="{66243F07-572E-4E19-0383-153CCEB975E2}"/>
              </a:ext>
            </a:extLst>
          </p:cNvPr>
          <p:cNvSpPr/>
          <p:nvPr/>
        </p:nvSpPr>
        <p:spPr>
          <a:xfrm>
            <a:off x="10721625" y="8995787"/>
            <a:ext cx="3942974" cy="249799"/>
          </a:xfrm>
          <a:prstGeom prst="rect">
            <a:avLst/>
          </a:prstGeom>
          <a:solidFill>
            <a:srgbClr val="EA5C71"/>
          </a:solidFill>
          <a:ln>
            <a:solidFill>
              <a:srgbClr val="EA5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141" name="Tekstvak 140">
            <a:extLst>
              <a:ext uri="{FF2B5EF4-FFF2-40B4-BE49-F238E27FC236}">
                <a16:creationId xmlns:a16="http://schemas.microsoft.com/office/drawing/2014/main" id="{E223BC61-289B-4C5F-FCA1-C75DB1C49665}"/>
              </a:ext>
            </a:extLst>
          </p:cNvPr>
          <p:cNvSpPr txBox="1"/>
          <p:nvPr/>
        </p:nvSpPr>
        <p:spPr>
          <a:xfrm>
            <a:off x="10759128" y="8985570"/>
            <a:ext cx="2835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</a:rPr>
              <a:t>Commerciële strategie</a:t>
            </a:r>
          </a:p>
        </p:txBody>
      </p:sp>
      <p:sp>
        <p:nvSpPr>
          <p:cNvPr id="146" name="Rechthoek 145">
            <a:extLst>
              <a:ext uri="{FF2B5EF4-FFF2-40B4-BE49-F238E27FC236}">
                <a16:creationId xmlns:a16="http://schemas.microsoft.com/office/drawing/2014/main" id="{D288E5FC-4FA3-4092-2B85-9A15CD2F051E}"/>
              </a:ext>
            </a:extLst>
          </p:cNvPr>
          <p:cNvSpPr/>
          <p:nvPr/>
        </p:nvSpPr>
        <p:spPr>
          <a:xfrm>
            <a:off x="1419026" y="6328806"/>
            <a:ext cx="6245627" cy="1203886"/>
          </a:xfrm>
          <a:prstGeom prst="rect">
            <a:avLst/>
          </a:prstGeom>
          <a:solidFill>
            <a:srgbClr val="F8F9FA"/>
          </a:solidFill>
          <a:ln>
            <a:solidFill>
              <a:srgbClr val="F8F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1" name="Tekstvak 150">
            <a:extLst>
              <a:ext uri="{FF2B5EF4-FFF2-40B4-BE49-F238E27FC236}">
                <a16:creationId xmlns:a16="http://schemas.microsoft.com/office/drawing/2014/main" id="{89FF5402-7F01-DC5D-D532-959C237FFDA4}"/>
              </a:ext>
            </a:extLst>
          </p:cNvPr>
          <p:cNvSpPr txBox="1"/>
          <p:nvPr/>
        </p:nvSpPr>
        <p:spPr>
          <a:xfrm>
            <a:off x="1457739" y="6388413"/>
            <a:ext cx="616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EA5C71"/>
                </a:solidFill>
                <a:latin typeface="Myriad Pro" panose="020B0503030403020204" pitchFamily="34" charset="0"/>
              </a:rPr>
              <a:t>Waar loopt ze tegenaan in haar zoektocht naar de oplossing?</a:t>
            </a:r>
          </a:p>
        </p:txBody>
      </p:sp>
      <p:sp>
        <p:nvSpPr>
          <p:cNvPr id="153" name="Rechthoek 152">
            <a:extLst>
              <a:ext uri="{FF2B5EF4-FFF2-40B4-BE49-F238E27FC236}">
                <a16:creationId xmlns:a16="http://schemas.microsoft.com/office/drawing/2014/main" id="{01B869A1-1932-40DB-7351-874E9D111574}"/>
              </a:ext>
            </a:extLst>
          </p:cNvPr>
          <p:cNvSpPr/>
          <p:nvPr/>
        </p:nvSpPr>
        <p:spPr>
          <a:xfrm>
            <a:off x="1419026" y="7741246"/>
            <a:ext cx="4487353" cy="2560604"/>
          </a:xfrm>
          <a:prstGeom prst="rect">
            <a:avLst/>
          </a:prstGeom>
          <a:solidFill>
            <a:srgbClr val="F8F9FA"/>
          </a:solidFill>
          <a:ln>
            <a:solidFill>
              <a:srgbClr val="F8F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4" name="Tekstvak 153">
            <a:extLst>
              <a:ext uri="{FF2B5EF4-FFF2-40B4-BE49-F238E27FC236}">
                <a16:creationId xmlns:a16="http://schemas.microsoft.com/office/drawing/2014/main" id="{4AE14710-1EBA-BE2D-E94A-816D8F905142}"/>
              </a:ext>
            </a:extLst>
          </p:cNvPr>
          <p:cNvSpPr txBox="1"/>
          <p:nvPr/>
        </p:nvSpPr>
        <p:spPr>
          <a:xfrm>
            <a:off x="1446195" y="7834838"/>
            <a:ext cx="423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EA5C71"/>
                </a:solidFill>
                <a:latin typeface="Myriad Pro" panose="020B0503030403020204" pitchFamily="34" charset="0"/>
              </a:rPr>
              <a:t>Hoe trek je haar aandacht?</a:t>
            </a:r>
          </a:p>
        </p:txBody>
      </p:sp>
      <p:sp>
        <p:nvSpPr>
          <p:cNvPr id="155" name="Rechthoek 154">
            <a:extLst>
              <a:ext uri="{FF2B5EF4-FFF2-40B4-BE49-F238E27FC236}">
                <a16:creationId xmlns:a16="http://schemas.microsoft.com/office/drawing/2014/main" id="{42F1393F-848B-5690-E074-F253D639B508}"/>
              </a:ext>
            </a:extLst>
          </p:cNvPr>
          <p:cNvSpPr/>
          <p:nvPr/>
        </p:nvSpPr>
        <p:spPr>
          <a:xfrm>
            <a:off x="1419026" y="3377149"/>
            <a:ext cx="9004899" cy="1351754"/>
          </a:xfrm>
          <a:prstGeom prst="rect">
            <a:avLst/>
          </a:prstGeom>
          <a:solidFill>
            <a:srgbClr val="F8F9FA"/>
          </a:solidFill>
          <a:ln>
            <a:solidFill>
              <a:srgbClr val="F8F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6" name="Tekstvak 175">
            <a:extLst>
              <a:ext uri="{FF2B5EF4-FFF2-40B4-BE49-F238E27FC236}">
                <a16:creationId xmlns:a16="http://schemas.microsoft.com/office/drawing/2014/main" id="{B07EA30A-4B65-F281-CC59-EB713CA97B4F}"/>
              </a:ext>
            </a:extLst>
          </p:cNvPr>
          <p:cNvSpPr txBox="1"/>
          <p:nvPr/>
        </p:nvSpPr>
        <p:spPr>
          <a:xfrm>
            <a:off x="1496453" y="3473013"/>
            <a:ext cx="8388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EA5C71"/>
                </a:solidFill>
                <a:latin typeface="Myriad Pro" panose="020B0503030403020204" pitchFamily="34" charset="0"/>
              </a:rPr>
              <a:t>Wat is de situatie of het probleem van Karla dat ze graag wil oplossen? </a:t>
            </a:r>
          </a:p>
        </p:txBody>
      </p:sp>
      <p:sp>
        <p:nvSpPr>
          <p:cNvPr id="177" name="Tekstvak 176">
            <a:extLst>
              <a:ext uri="{FF2B5EF4-FFF2-40B4-BE49-F238E27FC236}">
                <a16:creationId xmlns:a16="http://schemas.microsoft.com/office/drawing/2014/main" id="{FE85BEE0-2250-1C50-8077-2FFC8CC6500A}"/>
              </a:ext>
            </a:extLst>
          </p:cNvPr>
          <p:cNvSpPr txBox="1"/>
          <p:nvPr/>
        </p:nvSpPr>
        <p:spPr>
          <a:xfrm>
            <a:off x="1508274" y="3757936"/>
            <a:ext cx="86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latin typeface="Myriad Pro" panose="020B0503030403020204" pitchFamily="34" charset="0"/>
              </a:rPr>
              <a:t>…..</a:t>
            </a:r>
            <a:endParaRPr lang="nl-NL" sz="900" dirty="0">
              <a:latin typeface="Myriad Pro" panose="020B0503030403020204" pitchFamily="34" charset="0"/>
            </a:endParaRPr>
          </a:p>
        </p:txBody>
      </p:sp>
      <p:sp>
        <p:nvSpPr>
          <p:cNvPr id="179" name="Rechthoek 178">
            <a:extLst>
              <a:ext uri="{FF2B5EF4-FFF2-40B4-BE49-F238E27FC236}">
                <a16:creationId xmlns:a16="http://schemas.microsoft.com/office/drawing/2014/main" id="{A9B4E599-F8CA-2BDF-A749-D4D93C82B371}"/>
              </a:ext>
            </a:extLst>
          </p:cNvPr>
          <p:cNvSpPr/>
          <p:nvPr/>
        </p:nvSpPr>
        <p:spPr>
          <a:xfrm>
            <a:off x="7753900" y="4864640"/>
            <a:ext cx="2670025" cy="2668052"/>
          </a:xfrm>
          <a:prstGeom prst="rect">
            <a:avLst/>
          </a:prstGeom>
          <a:solidFill>
            <a:srgbClr val="F8F9FA"/>
          </a:solidFill>
          <a:ln>
            <a:solidFill>
              <a:srgbClr val="F8F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0" name="Tekstvak 179">
            <a:extLst>
              <a:ext uri="{FF2B5EF4-FFF2-40B4-BE49-F238E27FC236}">
                <a16:creationId xmlns:a16="http://schemas.microsoft.com/office/drawing/2014/main" id="{E736DC2D-F941-6780-288F-1B695DE3354A}"/>
              </a:ext>
            </a:extLst>
          </p:cNvPr>
          <p:cNvSpPr txBox="1"/>
          <p:nvPr/>
        </p:nvSpPr>
        <p:spPr>
          <a:xfrm>
            <a:off x="7857831" y="5023744"/>
            <a:ext cx="1891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EA5C71"/>
                </a:solidFill>
                <a:latin typeface="Myriad Pro" panose="020B0503030403020204" pitchFamily="34" charset="0"/>
              </a:rPr>
              <a:t>Wat zijn de kernwoorden</a:t>
            </a:r>
          </a:p>
        </p:txBody>
      </p:sp>
      <p:sp>
        <p:nvSpPr>
          <p:cNvPr id="181" name="Tekstvak 180">
            <a:extLst>
              <a:ext uri="{FF2B5EF4-FFF2-40B4-BE49-F238E27FC236}">
                <a16:creationId xmlns:a16="http://schemas.microsoft.com/office/drawing/2014/main" id="{2A1E809E-DF9F-7285-B171-EFF54B242E68}"/>
              </a:ext>
            </a:extLst>
          </p:cNvPr>
          <p:cNvSpPr txBox="1"/>
          <p:nvPr/>
        </p:nvSpPr>
        <p:spPr>
          <a:xfrm>
            <a:off x="7858562" y="5298534"/>
            <a:ext cx="24699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Myriad Pro" panose="020B0503030403020204" pitchFamily="34" charset="0"/>
              </a:rPr>
              <a:t>..</a:t>
            </a:r>
          </a:p>
          <a:p>
            <a:r>
              <a:rPr lang="nl-NL" sz="900" dirty="0">
                <a:latin typeface="Myriad Pro" panose="020B0503030403020204" pitchFamily="34" charset="0"/>
              </a:rPr>
              <a:t>..</a:t>
            </a:r>
          </a:p>
          <a:p>
            <a:r>
              <a:rPr lang="nl-NL" sz="900" dirty="0">
                <a:latin typeface="Myriad Pro" panose="020B0503030403020204" pitchFamily="34" charset="0"/>
              </a:rPr>
              <a:t>..</a:t>
            </a:r>
          </a:p>
          <a:p>
            <a:r>
              <a:rPr lang="nl-NL" sz="900" dirty="0">
                <a:latin typeface="Myriad Pro" panose="020B0503030403020204" pitchFamily="34" charset="0"/>
              </a:rPr>
              <a:t>.</a:t>
            </a:r>
          </a:p>
          <a:p>
            <a:endParaRPr lang="nl-NL" sz="900" dirty="0">
              <a:latin typeface="Myriad Pro" panose="020B0503030403020204" pitchFamily="34" charset="0"/>
            </a:endParaRP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EDFE2A25-0279-11C6-6E67-AFBECD8C1AD4}"/>
              </a:ext>
            </a:extLst>
          </p:cNvPr>
          <p:cNvSpPr/>
          <p:nvPr/>
        </p:nvSpPr>
        <p:spPr>
          <a:xfrm>
            <a:off x="6030205" y="7758804"/>
            <a:ext cx="4487353" cy="2560604"/>
          </a:xfrm>
          <a:prstGeom prst="rect">
            <a:avLst/>
          </a:prstGeom>
          <a:solidFill>
            <a:srgbClr val="F8F9FA"/>
          </a:solidFill>
          <a:ln>
            <a:solidFill>
              <a:srgbClr val="F8F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883B1D2C-A9F0-0DFA-CF0F-0173E67A8349}"/>
              </a:ext>
            </a:extLst>
          </p:cNvPr>
          <p:cNvSpPr txBox="1"/>
          <p:nvPr/>
        </p:nvSpPr>
        <p:spPr>
          <a:xfrm>
            <a:off x="6115096" y="7833725"/>
            <a:ext cx="423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EA5C71"/>
                </a:solidFill>
                <a:latin typeface="Myriad Pro" panose="020B0503030403020204" pitchFamily="34" charset="0"/>
              </a:rPr>
              <a:t>Waarom koopt ze jouw oplossing niet?</a:t>
            </a:r>
          </a:p>
        </p:txBody>
      </p:sp>
      <p:pic>
        <p:nvPicPr>
          <p:cNvPr id="53" name="Afbeelding 52" descr="Afbeelding met persoon, vrouw, binnen&#10;&#10;Automatisch gegenereerde beschrijving">
            <a:extLst>
              <a:ext uri="{FF2B5EF4-FFF2-40B4-BE49-F238E27FC236}">
                <a16:creationId xmlns:a16="http://schemas.microsoft.com/office/drawing/2014/main" id="{5B510AB0-E156-1310-4EF1-BF67EEBCC7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185" y="1524863"/>
            <a:ext cx="1120181" cy="1120181"/>
          </a:xfrm>
          <a:prstGeom prst="rect">
            <a:avLst/>
          </a:prstGeom>
        </p:spPr>
      </p:pic>
      <p:sp>
        <p:nvSpPr>
          <p:cNvPr id="63" name="Tekstvak 62">
            <a:extLst>
              <a:ext uri="{FF2B5EF4-FFF2-40B4-BE49-F238E27FC236}">
                <a16:creationId xmlns:a16="http://schemas.microsoft.com/office/drawing/2014/main" id="{7984EFB8-B4B8-594C-165B-BDAD67456050}"/>
              </a:ext>
            </a:extLst>
          </p:cNvPr>
          <p:cNvSpPr txBox="1"/>
          <p:nvPr/>
        </p:nvSpPr>
        <p:spPr>
          <a:xfrm>
            <a:off x="6153677" y="8139845"/>
            <a:ext cx="427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….</a:t>
            </a:r>
          </a:p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68" name="Slide Number Placeholder 5">
            <a:extLst>
              <a:ext uri="{FF2B5EF4-FFF2-40B4-BE49-F238E27FC236}">
                <a16:creationId xmlns:a16="http://schemas.microsoft.com/office/drawing/2014/main" id="{241DAFF4-DD67-7C3E-F2FB-4D913CB6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80369" y="10513968"/>
            <a:ext cx="538814" cy="236481"/>
          </a:xfrm>
        </p:spPr>
        <p:txBody>
          <a:bodyPr lIns="0"/>
          <a:lstStyle/>
          <a:p>
            <a:pPr algn="l"/>
            <a:r>
              <a:rPr lang="nl-NL" sz="1200"/>
              <a:t>- </a:t>
            </a:r>
            <a:fld id="{491561B1-1C7E-D44E-9D00-1A852D592CDF}" type="slidenum">
              <a:rPr lang="nl-NL" sz="1200" smtClean="0"/>
              <a:pPr algn="l"/>
              <a:t>1</a:t>
            </a:fld>
            <a:endParaRPr lang="nl-NL" sz="1200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7FDE34B0-34B2-ECCD-C410-3F7221538616}"/>
              </a:ext>
            </a:extLst>
          </p:cNvPr>
          <p:cNvSpPr txBox="1"/>
          <p:nvPr/>
        </p:nvSpPr>
        <p:spPr>
          <a:xfrm>
            <a:off x="2849050" y="1777780"/>
            <a:ext cx="25308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..</a:t>
            </a:r>
          </a:p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..</a:t>
            </a:r>
          </a:p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..</a:t>
            </a:r>
          </a:p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..</a:t>
            </a:r>
          </a:p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..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B2E1D168-6B03-3B29-E442-7A7DB025DD7C}"/>
              </a:ext>
            </a:extLst>
          </p:cNvPr>
          <p:cNvSpPr txBox="1"/>
          <p:nvPr/>
        </p:nvSpPr>
        <p:spPr>
          <a:xfrm>
            <a:off x="5514351" y="1754668"/>
            <a:ext cx="4083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..</a:t>
            </a:r>
          </a:p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..</a:t>
            </a:r>
          </a:p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..</a:t>
            </a:r>
          </a:p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..</a:t>
            </a:r>
          </a:p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..</a:t>
            </a:r>
          </a:p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endParaRPr lang="nl-NL" sz="900" dirty="0">
              <a:latin typeface="Myriad Pro" panose="020B0503030403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E316010-47AE-C9AE-1367-6544EC855437}"/>
              </a:ext>
            </a:extLst>
          </p:cNvPr>
          <p:cNvSpPr txBox="1"/>
          <p:nvPr/>
        </p:nvSpPr>
        <p:spPr>
          <a:xfrm>
            <a:off x="1469629" y="8152395"/>
            <a:ext cx="427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….</a:t>
            </a:r>
          </a:p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3047961-283C-F450-0815-3DB1892A447A}"/>
              </a:ext>
            </a:extLst>
          </p:cNvPr>
          <p:cNvSpPr/>
          <p:nvPr/>
        </p:nvSpPr>
        <p:spPr>
          <a:xfrm>
            <a:off x="1419026" y="4877850"/>
            <a:ext cx="6245627" cy="1246848"/>
          </a:xfrm>
          <a:prstGeom prst="rect">
            <a:avLst/>
          </a:prstGeom>
          <a:solidFill>
            <a:srgbClr val="F8F9FA"/>
          </a:solidFill>
          <a:ln>
            <a:solidFill>
              <a:srgbClr val="F8F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8DE81C-30C9-3F3A-1DDC-0D76AAAF9C4B}"/>
              </a:ext>
            </a:extLst>
          </p:cNvPr>
          <p:cNvSpPr txBox="1"/>
          <p:nvPr/>
        </p:nvSpPr>
        <p:spPr>
          <a:xfrm>
            <a:off x="1457739" y="4937457"/>
            <a:ext cx="616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EA5C71"/>
                </a:solidFill>
                <a:latin typeface="Myriad Pro" panose="020B0503030403020204" pitchFamily="34" charset="0"/>
              </a:rPr>
              <a:t>Wat is de behoefte van Karla?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A0AAF77-9A9A-098D-9D45-D10B230EDD5D}"/>
              </a:ext>
            </a:extLst>
          </p:cNvPr>
          <p:cNvSpPr txBox="1"/>
          <p:nvPr/>
        </p:nvSpPr>
        <p:spPr>
          <a:xfrm>
            <a:off x="1484273" y="5221258"/>
            <a:ext cx="596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….</a:t>
            </a:r>
          </a:p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6344716-BB1C-4656-D8B1-6B9EF7606FA6}"/>
              </a:ext>
            </a:extLst>
          </p:cNvPr>
          <p:cNvSpPr txBox="1"/>
          <p:nvPr/>
        </p:nvSpPr>
        <p:spPr>
          <a:xfrm>
            <a:off x="1453087" y="6725143"/>
            <a:ext cx="596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….</a:t>
            </a:r>
          </a:p>
          <a:p>
            <a:pPr marL="171450" indent="-171450">
              <a:buClr>
                <a:srgbClr val="EA5C71"/>
              </a:buClr>
              <a:buSzPct val="80000"/>
              <a:buFont typeface="Wingdings" pitchFamily="2" charset="2"/>
              <a:buChar char="§"/>
            </a:pPr>
            <a:r>
              <a:rPr lang="nl-NL" sz="900" dirty="0">
                <a:latin typeface="Myriad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17804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203</Words>
  <Application>Microsoft Macintosh PowerPoint</Application>
  <PresentationFormat>Aangepast</PresentationFormat>
  <Paragraphs>58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Myriad Pro</vt:lpstr>
      <vt:lpstr>Wingdings</vt:lpstr>
      <vt:lpstr>Zapf Dingbats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Oedo Brandsma | Sherpa Marketing</dc:creator>
  <cp:lastModifiedBy>Oedo Brandsma | Sherpa Marketing</cp:lastModifiedBy>
  <cp:revision>1</cp:revision>
  <cp:lastPrinted>2022-06-08T15:27:26Z</cp:lastPrinted>
  <dcterms:created xsi:type="dcterms:W3CDTF">2020-11-26T09:31:27Z</dcterms:created>
  <dcterms:modified xsi:type="dcterms:W3CDTF">2022-12-21T08:08:08Z</dcterms:modified>
</cp:coreProperties>
</file>